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3" r:id="rId2"/>
  </p:sldMasterIdLst>
  <p:notesMasterIdLst>
    <p:notesMasterId r:id="rId14"/>
  </p:notesMasterIdLst>
  <p:handoutMasterIdLst>
    <p:handoutMasterId r:id="rId15"/>
  </p:handoutMasterIdLst>
  <p:sldIdLst>
    <p:sldId id="992" r:id="rId3"/>
    <p:sldId id="977" r:id="rId4"/>
    <p:sldId id="979" r:id="rId5"/>
    <p:sldId id="994" r:id="rId6"/>
    <p:sldId id="995" r:id="rId7"/>
    <p:sldId id="993" r:id="rId8"/>
    <p:sldId id="949" r:id="rId9"/>
    <p:sldId id="983" r:id="rId10"/>
    <p:sldId id="986" r:id="rId11"/>
    <p:sldId id="948" r:id="rId12"/>
    <p:sldId id="985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9E57F"/>
    <a:srgbClr val="FF9900"/>
    <a:srgbClr val="FFA64D"/>
    <a:srgbClr val="FBF09D"/>
    <a:srgbClr val="FFFF00"/>
    <a:srgbClr val="FF0000"/>
    <a:srgbClr val="EAEAEA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9806" autoAdjust="0"/>
  </p:normalViewPr>
  <p:slideViewPr>
    <p:cSldViewPr snapToGrid="0">
      <p:cViewPr varScale="1">
        <p:scale>
          <a:sx n="50" d="100"/>
          <a:sy n="50" d="100"/>
        </p:scale>
        <p:origin x="-768" y="-77"/>
      </p:cViewPr>
      <p:guideLst>
        <p:guide orient="horz" pos="3632"/>
        <p:guide/>
        <p:guide pos="5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52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870570069893326"/>
          <c:y val="4.4588877206604302E-2"/>
          <c:w val="0.66276017950894472"/>
          <c:h val="0.6578085942472407"/>
        </c:manualLayout>
      </c:layout>
      <c:area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Overweight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Sheet1!$A$2:$A$17</c:f>
              <c:strCache>
                <c:ptCount val="16"/>
                <c:pt idx="0">
                  <c:v>1971–1974</c:v>
                </c:pt>
                <c:pt idx="1">
                  <c:v>1976–1980</c:v>
                </c:pt>
                <c:pt idx="5">
                  <c:v>1988–1994</c:v>
                </c:pt>
                <c:pt idx="9">
                  <c:v>1999–2000</c:v>
                </c:pt>
                <c:pt idx="10">
                  <c:v>2001–2002</c:v>
                </c:pt>
                <c:pt idx="11">
                  <c:v>2003–2004</c:v>
                </c:pt>
                <c:pt idx="12">
                  <c:v>2005–2006</c:v>
                </c:pt>
                <c:pt idx="13">
                  <c:v>2007–2008</c:v>
                </c:pt>
                <c:pt idx="14">
                  <c:v>2009–2010</c:v>
                </c:pt>
                <c:pt idx="15">
                  <c:v>2011–2012</c:v>
                </c:pt>
              </c:strCache>
            </c:strRef>
          </c:cat>
          <c:val>
            <c:numRef>
              <c:f>Sheet1!$B$2:$B$17</c:f>
              <c:numCache>
                <c:formatCode>0.00</c:formatCode>
                <c:ptCount val="16"/>
                <c:pt idx="0">
                  <c:v>10.200000000000001</c:v>
                </c:pt>
                <c:pt idx="1">
                  <c:v>9.2000000000000011</c:v>
                </c:pt>
                <c:pt idx="2">
                  <c:v>10.15</c:v>
                </c:pt>
                <c:pt idx="3">
                  <c:v>11.100000000000001</c:v>
                </c:pt>
                <c:pt idx="4">
                  <c:v>12.05</c:v>
                </c:pt>
                <c:pt idx="5">
                  <c:v>13</c:v>
                </c:pt>
                <c:pt idx="6">
                  <c:v>13.3</c:v>
                </c:pt>
                <c:pt idx="7">
                  <c:v>13.600000000000001</c:v>
                </c:pt>
                <c:pt idx="8">
                  <c:v>13.900000000000002</c:v>
                </c:pt>
                <c:pt idx="9">
                  <c:v>14.2</c:v>
                </c:pt>
                <c:pt idx="10">
                  <c:v>14.6</c:v>
                </c:pt>
                <c:pt idx="11">
                  <c:v>16.5</c:v>
                </c:pt>
                <c:pt idx="12">
                  <c:v>14.6</c:v>
                </c:pt>
                <c:pt idx="13">
                  <c:v>14.8</c:v>
                </c:pt>
                <c:pt idx="14">
                  <c:v>14.9</c:v>
                </c:pt>
                <c:pt idx="15">
                  <c:v>14.9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Obese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Sheet1!$A$2:$A$17</c:f>
              <c:strCache>
                <c:ptCount val="16"/>
                <c:pt idx="0">
                  <c:v>1971–1974</c:v>
                </c:pt>
                <c:pt idx="1">
                  <c:v>1976–1980</c:v>
                </c:pt>
                <c:pt idx="5">
                  <c:v>1988–1994</c:v>
                </c:pt>
                <c:pt idx="9">
                  <c:v>1999–2000</c:v>
                </c:pt>
                <c:pt idx="10">
                  <c:v>2001–2002</c:v>
                </c:pt>
                <c:pt idx="11">
                  <c:v>2003–2004</c:v>
                </c:pt>
                <c:pt idx="12">
                  <c:v>2005–2006</c:v>
                </c:pt>
                <c:pt idx="13">
                  <c:v>2007–2008</c:v>
                </c:pt>
                <c:pt idx="14">
                  <c:v>2009–2010</c:v>
                </c:pt>
                <c:pt idx="15">
                  <c:v>2011–2012</c:v>
                </c:pt>
              </c:strCache>
            </c:strRef>
          </c:cat>
          <c:val>
            <c:numRef>
              <c:f>Sheet1!$C$2:$C$17</c:f>
              <c:numCache>
                <c:formatCode>0.00</c:formatCode>
                <c:ptCount val="16"/>
                <c:pt idx="0">
                  <c:v>5.2</c:v>
                </c:pt>
                <c:pt idx="1">
                  <c:v>5.5</c:v>
                </c:pt>
                <c:pt idx="2">
                  <c:v>7</c:v>
                </c:pt>
                <c:pt idx="3">
                  <c:v>8.5</c:v>
                </c:pt>
                <c:pt idx="4">
                  <c:v>10</c:v>
                </c:pt>
                <c:pt idx="5">
                  <c:v>10</c:v>
                </c:pt>
                <c:pt idx="6">
                  <c:v>10.97500000000001</c:v>
                </c:pt>
                <c:pt idx="7">
                  <c:v>11.950000000000006</c:v>
                </c:pt>
                <c:pt idx="8">
                  <c:v>12.925000000000002</c:v>
                </c:pt>
                <c:pt idx="9">
                  <c:v>13.9</c:v>
                </c:pt>
                <c:pt idx="10">
                  <c:v>15.4</c:v>
                </c:pt>
                <c:pt idx="11">
                  <c:v>17.100000000000001</c:v>
                </c:pt>
                <c:pt idx="12">
                  <c:v>15.4</c:v>
                </c:pt>
                <c:pt idx="13">
                  <c:v>16.8</c:v>
                </c:pt>
                <c:pt idx="14">
                  <c:v>16.899999999999999</c:v>
                </c:pt>
                <c:pt idx="15">
                  <c:v>16.899999999999999</c:v>
                </c:pt>
              </c:numCache>
            </c:numRef>
          </c:val>
        </c:ser>
        <c:axId val="150270336"/>
        <c:axId val="150271872"/>
      </c:areaChart>
      <c:catAx>
        <c:axId val="150270336"/>
        <c:scaling>
          <c:orientation val="minMax"/>
        </c:scaling>
        <c:axPos val="b"/>
        <c:numFmt formatCode="m/d/yyyy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0271872"/>
        <c:crosses val="autoZero"/>
        <c:auto val="1"/>
        <c:lblAlgn val="ctr"/>
        <c:lblOffset val="100"/>
      </c:catAx>
      <c:valAx>
        <c:axId val="1502718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Percentage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1.9940875485356856E-2"/>
              <c:y val="0.24917699025078852"/>
            </c:manualLayout>
          </c:layout>
        </c:title>
        <c:numFmt formatCode="#,##0" sourceLinked="0"/>
        <c:tickLblPos val="nextTo"/>
        <c:crossAx val="150270336"/>
        <c:crosses val="autoZero"/>
        <c:crossBetween val="midCat"/>
      </c:valAx>
    </c:plotArea>
    <c:legend>
      <c:legendPos val="r"/>
      <c:layout/>
    </c:legend>
    <c:plotVisOnly val="1"/>
    <c:dispBlanksAs val="zero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01600"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2000*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</c:strCache>
            </c:strRef>
          </c:cat>
          <c:val>
            <c:numRef>
              <c:f>Sheet1!$B$2:$B$42</c:f>
              <c:numCache>
                <c:formatCode>#,##0</c:formatCode>
                <c:ptCount val="41"/>
                <c:pt idx="0">
                  <c:v>2077.1808638024545</c:v>
                </c:pt>
                <c:pt idx="1">
                  <c:v>2084.0161442841681</c:v>
                </c:pt>
                <c:pt idx="2">
                  <c:v>2088.0672459128082</c:v>
                </c:pt>
                <c:pt idx="3">
                  <c:v>2078.0108130747644</c:v>
                </c:pt>
                <c:pt idx="4">
                  <c:v>2065.793238350821</c:v>
                </c:pt>
                <c:pt idx="5">
                  <c:v>2060.1921592555914</c:v>
                </c:pt>
                <c:pt idx="6">
                  <c:v>2141.2120910378112</c:v>
                </c:pt>
                <c:pt idx="7">
                  <c:v>2117.2300281667463</c:v>
                </c:pt>
                <c:pt idx="8">
                  <c:v>2123.3996643710461</c:v>
                </c:pt>
                <c:pt idx="9">
                  <c:v>2136.4632251343905</c:v>
                </c:pt>
                <c:pt idx="10">
                  <c:v>2132.2718514946127</c:v>
                </c:pt>
                <c:pt idx="11">
                  <c:v>2129.3394076118489</c:v>
                </c:pt>
                <c:pt idx="12">
                  <c:v>2128.8863945416665</c:v>
                </c:pt>
                <c:pt idx="13">
                  <c:v>2174.7006494281809</c:v>
                </c:pt>
                <c:pt idx="14">
                  <c:v>2213.290202866639</c:v>
                </c:pt>
                <c:pt idx="15">
                  <c:v>2295.4727881454792</c:v>
                </c:pt>
                <c:pt idx="16">
                  <c:v>2312.9821063169802</c:v>
                </c:pt>
                <c:pt idx="17">
                  <c:v>2348.2684805503632</c:v>
                </c:pt>
                <c:pt idx="18">
                  <c:v>2370.0434316393216</c:v>
                </c:pt>
                <c:pt idx="19">
                  <c:v>2325.9112284869652</c:v>
                </c:pt>
                <c:pt idx="20">
                  <c:v>2342.7665667953279</c:v>
                </c:pt>
                <c:pt idx="21">
                  <c:v>2364.7614731934973</c:v>
                </c:pt>
                <c:pt idx="22">
                  <c:v>2405.8168813282064</c:v>
                </c:pt>
                <c:pt idx="23">
                  <c:v>2451.7593072048958</c:v>
                </c:pt>
                <c:pt idx="24">
                  <c:v>2462.1178192496495</c:v>
                </c:pt>
                <c:pt idx="25">
                  <c:v>2448.6309370384652</c:v>
                </c:pt>
                <c:pt idx="26">
                  <c:v>2467.5478678031632</c:v>
                </c:pt>
                <c:pt idx="27">
                  <c:v>2473.8922350892562</c:v>
                </c:pt>
                <c:pt idx="28">
                  <c:v>2482.6740957653578</c:v>
                </c:pt>
                <c:pt idx="29">
                  <c:v>2537.0602694705403</c:v>
                </c:pt>
                <c:pt idx="30">
                  <c:v>2638.4195198621715</c:v>
                </c:pt>
                <c:pt idx="31">
                  <c:v>2625.2651457428892</c:v>
                </c:pt>
                <c:pt idx="32">
                  <c:v>2655.0186068940648</c:v>
                </c:pt>
                <c:pt idx="33">
                  <c:v>2648.2765471927551</c:v>
                </c:pt>
                <c:pt idx="34">
                  <c:v>2651.8025291380427</c:v>
                </c:pt>
                <c:pt idx="35">
                  <c:v>2642.7579722516862</c:v>
                </c:pt>
                <c:pt idx="36">
                  <c:v>2641.961651039232</c:v>
                </c:pt>
                <c:pt idx="37">
                  <c:v>2653.3787371278472</c:v>
                </c:pt>
                <c:pt idx="38">
                  <c:v>2634.761927582098</c:v>
                </c:pt>
                <c:pt idx="39">
                  <c:v>2563.0098776749005</c:v>
                </c:pt>
                <c:pt idx="40">
                  <c:v>2590.2939841747288</c:v>
                </c:pt>
              </c:numCache>
            </c:numRef>
          </c:val>
        </c:ser>
        <c:marker val="1"/>
        <c:axId val="43580800"/>
        <c:axId val="43697280"/>
      </c:lineChart>
      <c:catAx>
        <c:axId val="43580800"/>
        <c:scaling>
          <c:orientation val="minMax"/>
        </c:scaling>
        <c:axPos val="b"/>
        <c:tickLblPos val="nextTo"/>
        <c:txPr>
          <a:bodyPr rot="-3180000"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3697280"/>
        <c:crosses val="autoZero"/>
        <c:auto val="1"/>
        <c:lblAlgn val="ctr"/>
        <c:lblOffset val="100"/>
      </c:catAx>
      <c:valAx>
        <c:axId val="43697280"/>
        <c:scaling>
          <c:orientation val="minMax"/>
          <c:max val="3000"/>
          <c:min val="1500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8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3580800"/>
        <c:crosses val="autoZero"/>
        <c:crossBetween val="between"/>
        <c:majorUnit val="300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45587401099319108"/>
          <c:y val="3.125E-2"/>
          <c:w val="0.48754707292023286"/>
          <c:h val="0.83925516732283467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Meat, eggs and nuts</c:v>
                </c:pt>
                <c:pt idx="1">
                  <c:v>Dairy</c:v>
                </c:pt>
                <c:pt idx="2">
                  <c:v>Fruit</c:v>
                </c:pt>
                <c:pt idx="3">
                  <c:v>Vegetables</c:v>
                </c:pt>
                <c:pt idx="4">
                  <c:v>Flour and cereal products</c:v>
                </c:pt>
                <c:pt idx="5">
                  <c:v>Added fats and oils and dairy fats</c:v>
                </c:pt>
                <c:pt idx="6">
                  <c:v>Sugars and sweeteners (added)</c:v>
                </c:pt>
                <c:pt idx="7">
                  <c:v>Total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 formatCode="General">
                  <c:v>3</c:v>
                </c:pt>
                <c:pt idx="1">
                  <c:v>10.945104148903564</c:v>
                </c:pt>
                <c:pt idx="2">
                  <c:v>24.920477871727623</c:v>
                </c:pt>
                <c:pt idx="3">
                  <c:v>-2.8848214453995409</c:v>
                </c:pt>
                <c:pt idx="4">
                  <c:v>41.806101756334549</c:v>
                </c:pt>
                <c:pt idx="5">
                  <c:v>70.288816825301552</c:v>
                </c:pt>
                <c:pt idx="6">
                  <c:v>10.334513741958542</c:v>
                </c:pt>
                <c:pt idx="7">
                  <c:v>24.702380486645616</c:v>
                </c:pt>
              </c:numCache>
            </c:numRef>
          </c:val>
        </c:ser>
        <c:axId val="43159936"/>
        <c:axId val="46805760"/>
      </c:barChart>
      <c:catAx>
        <c:axId val="43159936"/>
        <c:scaling>
          <c:orientation val="minMax"/>
        </c:scaling>
        <c:axPos val="l"/>
        <c:tickLblPos val="low"/>
        <c:crossAx val="46805760"/>
        <c:crosses val="autoZero"/>
        <c:auto val="1"/>
        <c:lblAlgn val="ctr"/>
        <c:lblOffset val="200"/>
      </c:catAx>
      <c:valAx>
        <c:axId val="46805760"/>
        <c:scaling>
          <c:orientation val="minMax"/>
          <c:max val="80"/>
          <c:min val="-10"/>
        </c:scaling>
        <c:axPos val="b"/>
        <c:majorGridlines/>
        <c:numFmt formatCode="General" sourceLinked="1"/>
        <c:majorTickMark val="none"/>
        <c:tickLblPos val="nextTo"/>
        <c:crossAx val="43159936"/>
        <c:crosses val="autoZero"/>
        <c:crossBetween val="between"/>
        <c:majorUnit val="20"/>
      </c:valAx>
    </c:plotArea>
    <c:plotVisOnly val="1"/>
  </c:chart>
  <c:spPr>
    <a:solidFill>
      <a:srgbClr val="FFFFFF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Sheet1!$A$2:$A$3</c:f>
              <c:numCache>
                <c:formatCode>General</c:formatCode>
                <c:ptCount val="2"/>
                <c:pt idx="0">
                  <c:v>1975</c:v>
                </c:pt>
                <c:pt idx="1">
                  <c:v>2006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445</c:v>
                </c:pt>
                <c:pt idx="1">
                  <c:v>693</c:v>
                </c:pt>
              </c:numCache>
            </c:numRef>
          </c:val>
        </c:ser>
        <c:axId val="135421312"/>
        <c:axId val="135435392"/>
      </c:barChart>
      <c:catAx>
        <c:axId val="135421312"/>
        <c:scaling>
          <c:orientation val="minMax"/>
        </c:scaling>
        <c:axPos val="b"/>
        <c:numFmt formatCode="General" sourceLinked="1"/>
        <c:tickLblPos val="nextTo"/>
        <c:crossAx val="135435392"/>
        <c:crosses val="autoZero"/>
        <c:auto val="1"/>
        <c:lblAlgn val="ctr"/>
        <c:lblOffset val="100"/>
      </c:catAx>
      <c:valAx>
        <c:axId val="1354353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Mean Calories Per Serving (kcal)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35421312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4754593175853018"/>
          <c:y val="0.12186344455561848"/>
          <c:w val="0.50628044808247863"/>
          <c:h val="0.7300166035875349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Away From Home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Sheet1!$A$2:$A$55</c:f>
              <c:numCache>
                <c:formatCode>General</c:formatCode>
                <c:ptCount val="5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</c:numCache>
            </c:numRef>
          </c:cat>
          <c:val>
            <c:numRef>
              <c:f>Sheet1!$B$2:$B$55</c:f>
              <c:numCache>
                <c:formatCode>0.0</c:formatCode>
                <c:ptCount val="54"/>
                <c:pt idx="0">
                  <c:v>26.3</c:v>
                </c:pt>
                <c:pt idx="1">
                  <c:v>26.8</c:v>
                </c:pt>
                <c:pt idx="2">
                  <c:v>27.7</c:v>
                </c:pt>
                <c:pt idx="3">
                  <c:v>28.6</c:v>
                </c:pt>
                <c:pt idx="4">
                  <c:v>29</c:v>
                </c:pt>
                <c:pt idx="5">
                  <c:v>29.8</c:v>
                </c:pt>
                <c:pt idx="6">
                  <c:v>31</c:v>
                </c:pt>
                <c:pt idx="7">
                  <c:v>32.1</c:v>
                </c:pt>
                <c:pt idx="8">
                  <c:v>33.1</c:v>
                </c:pt>
                <c:pt idx="9">
                  <c:v>33.300000000000004</c:v>
                </c:pt>
                <c:pt idx="10">
                  <c:v>33.4</c:v>
                </c:pt>
                <c:pt idx="11">
                  <c:v>33.800000000000004</c:v>
                </c:pt>
                <c:pt idx="12">
                  <c:v>34.200000000000003</c:v>
                </c:pt>
                <c:pt idx="13">
                  <c:v>34.700000000000003</c:v>
                </c:pt>
                <c:pt idx="14">
                  <c:v>34.1</c:v>
                </c:pt>
                <c:pt idx="15">
                  <c:v>35.800000000000004</c:v>
                </c:pt>
                <c:pt idx="16">
                  <c:v>37.200000000000003</c:v>
                </c:pt>
                <c:pt idx="17">
                  <c:v>37.800000000000004</c:v>
                </c:pt>
                <c:pt idx="18">
                  <c:v>38.5</c:v>
                </c:pt>
                <c:pt idx="19">
                  <c:v>39</c:v>
                </c:pt>
                <c:pt idx="20">
                  <c:v>39</c:v>
                </c:pt>
                <c:pt idx="21">
                  <c:v>39.5</c:v>
                </c:pt>
                <c:pt idx="22">
                  <c:v>40.1</c:v>
                </c:pt>
                <c:pt idx="23">
                  <c:v>40.700000000000003</c:v>
                </c:pt>
                <c:pt idx="24">
                  <c:v>41</c:v>
                </c:pt>
                <c:pt idx="25">
                  <c:v>41.3</c:v>
                </c:pt>
                <c:pt idx="26" formatCode="0.0_)">
                  <c:v>42.203418176074649</c:v>
                </c:pt>
                <c:pt idx="27" formatCode="0.0_)">
                  <c:v>42.5</c:v>
                </c:pt>
                <c:pt idx="28" formatCode="0.0_)">
                  <c:v>43.2</c:v>
                </c:pt>
                <c:pt idx="29" formatCode="0.0_)">
                  <c:v>43.2</c:v>
                </c:pt>
                <c:pt idx="30" formatCode="0.0_)">
                  <c:v>43</c:v>
                </c:pt>
                <c:pt idx="31" formatCode="0.0_)">
                  <c:v>43.1</c:v>
                </c:pt>
                <c:pt idx="32" formatCode="0.0_)">
                  <c:v>43.5</c:v>
                </c:pt>
                <c:pt idx="33" formatCode="0.0_)">
                  <c:v>44.3</c:v>
                </c:pt>
                <c:pt idx="34" formatCode="0.0_)">
                  <c:v>44.5</c:v>
                </c:pt>
                <c:pt idx="35" formatCode="0.0_)">
                  <c:v>45.4</c:v>
                </c:pt>
                <c:pt idx="36" formatCode="0.0_)">
                  <c:v>44.8</c:v>
                </c:pt>
                <c:pt idx="37" formatCode="0.0_)">
                  <c:v>45.6</c:v>
                </c:pt>
                <c:pt idx="38" formatCode="0.0_)">
                  <c:v>46.3</c:v>
                </c:pt>
                <c:pt idx="39" formatCode="0.0_)">
                  <c:v>46.369780063188536</c:v>
                </c:pt>
                <c:pt idx="40" formatCode="0.0_)">
                  <c:v>46.978453860445505</c:v>
                </c:pt>
                <c:pt idx="41" formatCode="0.0_)">
                  <c:v>46.556144377103301</c:v>
                </c:pt>
                <c:pt idx="42" formatCode="0.0_)">
                  <c:v>45.885037654210173</c:v>
                </c:pt>
                <c:pt idx="43" formatCode="0.0_)">
                  <c:v>47.132613738222432</c:v>
                </c:pt>
                <c:pt idx="44" formatCode="0.0_)">
                  <c:v>47.268979805106113</c:v>
                </c:pt>
                <c:pt idx="45" formatCode="0.0_)">
                  <c:v>48.189583217834354</c:v>
                </c:pt>
                <c:pt idx="46" formatCode="0.0_)">
                  <c:v>49.034686792077721</c:v>
                </c:pt>
                <c:pt idx="47" formatCode="0.0_)">
                  <c:v>49.09024399421542</c:v>
                </c:pt>
                <c:pt idx="48" formatCode="0.0_)">
                  <c:v>48.591238525436545</c:v>
                </c:pt>
                <c:pt idx="49" formatCode="0.0_)">
                  <c:v>48.528803102512349</c:v>
                </c:pt>
                <c:pt idx="50" formatCode="0.0_)">
                  <c:v>48.625300665230128</c:v>
                </c:pt>
                <c:pt idx="51" formatCode="0.0_)">
                  <c:v>48.720311705493387</c:v>
                </c:pt>
                <c:pt idx="52" formatCode="0.0_)">
                  <c:v>49.173166458560395</c:v>
                </c:pt>
                <c:pt idx="53" formatCode="0.0_)">
                  <c:v>49.578144245726314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At Home</c:v>
                </c:pt>
              </c:strCache>
            </c:strRef>
          </c:tx>
          <c:spPr>
            <a:ln w="79375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Sheet1!$A$2:$A$55</c:f>
              <c:numCache>
                <c:formatCode>General</c:formatCode>
                <c:ptCount val="54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</c:numCache>
            </c:numRef>
          </c:cat>
          <c:val>
            <c:numRef>
              <c:f>Sheet1!$C$2:$C$55</c:f>
              <c:numCache>
                <c:formatCode>0.0</c:formatCode>
                <c:ptCount val="54"/>
                <c:pt idx="0">
                  <c:v>73.7</c:v>
                </c:pt>
                <c:pt idx="1">
                  <c:v>73.2</c:v>
                </c:pt>
                <c:pt idx="2">
                  <c:v>72.3</c:v>
                </c:pt>
                <c:pt idx="3">
                  <c:v>71.400000000000006</c:v>
                </c:pt>
                <c:pt idx="4">
                  <c:v>71</c:v>
                </c:pt>
                <c:pt idx="5">
                  <c:v>70.2</c:v>
                </c:pt>
                <c:pt idx="6">
                  <c:v>69</c:v>
                </c:pt>
                <c:pt idx="7">
                  <c:v>67.900000000000006</c:v>
                </c:pt>
                <c:pt idx="8">
                  <c:v>66.900000000000006</c:v>
                </c:pt>
                <c:pt idx="9">
                  <c:v>66.7</c:v>
                </c:pt>
                <c:pt idx="10">
                  <c:v>66.599999999999994</c:v>
                </c:pt>
                <c:pt idx="11">
                  <c:v>66.2</c:v>
                </c:pt>
                <c:pt idx="12">
                  <c:v>65.8</c:v>
                </c:pt>
                <c:pt idx="13">
                  <c:v>65.3</c:v>
                </c:pt>
                <c:pt idx="14">
                  <c:v>65.900000000000006</c:v>
                </c:pt>
                <c:pt idx="15">
                  <c:v>64.2</c:v>
                </c:pt>
                <c:pt idx="16">
                  <c:v>62.8</c:v>
                </c:pt>
                <c:pt idx="17">
                  <c:v>62.2</c:v>
                </c:pt>
                <c:pt idx="18">
                  <c:v>61.5</c:v>
                </c:pt>
                <c:pt idx="19">
                  <c:v>61</c:v>
                </c:pt>
                <c:pt idx="20">
                  <c:v>61</c:v>
                </c:pt>
                <c:pt idx="21">
                  <c:v>60.5</c:v>
                </c:pt>
                <c:pt idx="22">
                  <c:v>59.9</c:v>
                </c:pt>
                <c:pt idx="23">
                  <c:v>59.3</c:v>
                </c:pt>
                <c:pt idx="24">
                  <c:v>59</c:v>
                </c:pt>
                <c:pt idx="25">
                  <c:v>58.7</c:v>
                </c:pt>
                <c:pt idx="26">
                  <c:v>57.796581823925393</c:v>
                </c:pt>
                <c:pt idx="27">
                  <c:v>57.5</c:v>
                </c:pt>
                <c:pt idx="28">
                  <c:v>56.8</c:v>
                </c:pt>
                <c:pt idx="29">
                  <c:v>56.8</c:v>
                </c:pt>
                <c:pt idx="30">
                  <c:v>57</c:v>
                </c:pt>
                <c:pt idx="31">
                  <c:v>56.9</c:v>
                </c:pt>
                <c:pt idx="32">
                  <c:v>56.5</c:v>
                </c:pt>
                <c:pt idx="33">
                  <c:v>55.7</c:v>
                </c:pt>
                <c:pt idx="34">
                  <c:v>55.5</c:v>
                </c:pt>
                <c:pt idx="35">
                  <c:v>54.6</c:v>
                </c:pt>
                <c:pt idx="36">
                  <c:v>55.2</c:v>
                </c:pt>
                <c:pt idx="37">
                  <c:v>54.4</c:v>
                </c:pt>
                <c:pt idx="38">
                  <c:v>53.7</c:v>
                </c:pt>
                <c:pt idx="39">
                  <c:v>53.630219936811464</c:v>
                </c:pt>
                <c:pt idx="40">
                  <c:v>53.021546139554502</c:v>
                </c:pt>
                <c:pt idx="41">
                  <c:v>53.443855622896649</c:v>
                </c:pt>
                <c:pt idx="42">
                  <c:v>54.114962345789813</c:v>
                </c:pt>
                <c:pt idx="43">
                  <c:v>52.86738626177754</c:v>
                </c:pt>
                <c:pt idx="44">
                  <c:v>52.731020194893908</c:v>
                </c:pt>
                <c:pt idx="45">
                  <c:v>51.810416782165646</c:v>
                </c:pt>
                <c:pt idx="46">
                  <c:v>50.9653132079223</c:v>
                </c:pt>
                <c:pt idx="47">
                  <c:v>50.909756005784558</c:v>
                </c:pt>
                <c:pt idx="48">
                  <c:v>51.408761474563434</c:v>
                </c:pt>
                <c:pt idx="49">
                  <c:v>51.471196897487644</c:v>
                </c:pt>
                <c:pt idx="50">
                  <c:v>51.374699334769872</c:v>
                </c:pt>
                <c:pt idx="51">
                  <c:v>51.279688294506606</c:v>
                </c:pt>
                <c:pt idx="52">
                  <c:v>50.826833541439584</c:v>
                </c:pt>
                <c:pt idx="53">
                  <c:v>50.421855754273665</c:v>
                </c:pt>
              </c:numCache>
            </c:numRef>
          </c:val>
        </c:ser>
        <c:marker val="1"/>
        <c:axId val="151127552"/>
        <c:axId val="151129088"/>
      </c:lineChart>
      <c:catAx>
        <c:axId val="151127552"/>
        <c:scaling>
          <c:orientation val="minMax"/>
        </c:scaling>
        <c:axPos val="b"/>
        <c:numFmt formatCode="General" sourceLinked="1"/>
        <c:tickLblPos val="nextTo"/>
        <c:txPr>
          <a:bodyPr rot="-2520000"/>
          <a:lstStyle/>
          <a:p>
            <a:pPr>
              <a:defRPr/>
            </a:pPr>
            <a:endParaRPr lang="en-US"/>
          </a:p>
        </c:txPr>
        <c:crossAx val="151129088"/>
        <c:crosses val="autoZero"/>
        <c:auto val="1"/>
        <c:lblAlgn val="ctr"/>
        <c:lblOffset val="100"/>
      </c:catAx>
      <c:valAx>
        <c:axId val="151129088"/>
        <c:scaling>
          <c:orientation val="minMax"/>
          <c:max val="80"/>
          <c:min val="20"/>
        </c:scaling>
        <c:axPos val="l"/>
        <c:majorGridlines/>
        <c:numFmt formatCode="#,##0" sourceLinked="0"/>
        <c:tickLblPos val="nextTo"/>
        <c:crossAx val="151127552"/>
        <c:crosses val="autoZero"/>
        <c:crossBetween val="between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Fries (oz)</a:t>
            </a:r>
            <a:endParaRPr lang="en-US" dirty="0"/>
          </a:p>
        </c:rich>
      </c:tx>
      <c:layout>
        <c:manualLayout>
          <c:xMode val="edge"/>
          <c:yMode val="edge"/>
          <c:x val="7.0866141732283931E-5"/>
          <c:y val="0.1364256255411434"/>
        </c:manualLayout>
      </c:layout>
    </c:title>
    <c:plotArea>
      <c:layout>
        <c:manualLayout>
          <c:layoutTarget val="inner"/>
          <c:xMode val="edge"/>
          <c:yMode val="edge"/>
          <c:x val="1.8333333333333333E-2"/>
          <c:y val="0.12753376977773029"/>
          <c:w val="0.96333333333333337"/>
          <c:h val="0.575565992714461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Fries</c:v>
                </c:pt>
              </c:strCache>
            </c:strRef>
          </c:tx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00B0F0"/>
              </a:solidFill>
            </c:spPr>
          </c:dPt>
          <c:cat>
            <c:strRef>
              <c:f>Sheet1!$A$2:$A$6</c:f>
              <c:strCache>
                <c:ptCount val="5"/>
                <c:pt idx="0">
                  <c:v>1955</c:v>
                </c:pt>
                <c:pt idx="1">
                  <c:v>Small</c:v>
                </c:pt>
                <c:pt idx="2">
                  <c:v>Medium</c:v>
                </c:pt>
                <c:pt idx="3">
                  <c:v>Large</c:v>
                </c:pt>
                <c:pt idx="4">
                  <c:v>Super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2.4</c:v>
                </c:pt>
                <c:pt idx="1">
                  <c:v>2.4</c:v>
                </c:pt>
                <c:pt idx="2">
                  <c:v>5.3</c:v>
                </c:pt>
                <c:pt idx="3">
                  <c:v>6.3</c:v>
                </c:pt>
                <c:pt idx="4">
                  <c:v>7.1</c:v>
                </c:pt>
              </c:numCache>
            </c:numRef>
          </c:val>
        </c:ser>
        <c:dLbls>
          <c:showVal val="1"/>
        </c:dLbls>
        <c:overlap val="-25"/>
        <c:axId val="151234048"/>
        <c:axId val="151235584"/>
      </c:barChart>
      <c:catAx>
        <c:axId val="151234048"/>
        <c:scaling>
          <c:orientation val="minMax"/>
        </c:scaling>
        <c:axPos val="b"/>
        <c:majorTickMark val="none"/>
        <c:tickLblPos val="nextTo"/>
        <c:crossAx val="151235584"/>
        <c:crosses val="autoZero"/>
        <c:auto val="1"/>
        <c:lblAlgn val="ctr"/>
        <c:lblOffset val="100"/>
      </c:catAx>
      <c:valAx>
        <c:axId val="15123558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1234048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Soda (oz)</a:t>
            </a:r>
            <a:endParaRPr lang="en-US" dirty="0"/>
          </a:p>
        </c:rich>
      </c:tx>
      <c:layout>
        <c:manualLayout>
          <c:xMode val="edge"/>
          <c:yMode val="edge"/>
          <c:x val="3.4041994750656284E-3"/>
          <c:y val="0.14097508080656548"/>
        </c:manualLayout>
      </c:layout>
    </c:title>
    <c:plotArea>
      <c:layout>
        <c:manualLayout>
          <c:layoutTarget val="inner"/>
          <c:xMode val="edge"/>
          <c:yMode val="edge"/>
          <c:x val="1.8333333333333333E-2"/>
          <c:y val="0.21241789883212195"/>
          <c:w val="0.96333333333333337"/>
          <c:h val="0.5099996889901801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Fries</c:v>
                </c:pt>
              </c:strCache>
            </c:strRef>
          </c:tx>
          <c:spPr>
            <a:solidFill>
              <a:srgbClr val="00B0F0"/>
            </a:solidFill>
          </c:spPr>
          <c:dPt>
            <c:idx val="0"/>
            <c:spPr>
              <a:solidFill>
                <a:srgbClr val="00CC99"/>
              </a:solidFill>
            </c:spPr>
          </c:dPt>
          <c:cat>
            <c:strRef>
              <c:f>Sheet1!$A$2:$A$7</c:f>
              <c:strCache>
                <c:ptCount val="6"/>
                <c:pt idx="0">
                  <c:v>1955</c:v>
                </c:pt>
                <c:pt idx="1">
                  <c:v>Child</c:v>
                </c:pt>
                <c:pt idx="2">
                  <c:v>Small</c:v>
                </c:pt>
                <c:pt idx="3">
                  <c:v>Medium</c:v>
                </c:pt>
                <c:pt idx="4">
                  <c:v>Large</c:v>
                </c:pt>
                <c:pt idx="5">
                  <c:v>Super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</c:v>
                </c:pt>
                <c:pt idx="1">
                  <c:v>12</c:v>
                </c:pt>
                <c:pt idx="2">
                  <c:v>16</c:v>
                </c:pt>
                <c:pt idx="3">
                  <c:v>22</c:v>
                </c:pt>
                <c:pt idx="4">
                  <c:v>32</c:v>
                </c:pt>
                <c:pt idx="5">
                  <c:v>42</c:v>
                </c:pt>
              </c:numCache>
            </c:numRef>
          </c:val>
        </c:ser>
        <c:dLbls>
          <c:showVal val="1"/>
        </c:dLbls>
        <c:overlap val="-25"/>
        <c:axId val="151272448"/>
        <c:axId val="151278336"/>
      </c:barChart>
      <c:catAx>
        <c:axId val="151272448"/>
        <c:scaling>
          <c:orientation val="minMax"/>
        </c:scaling>
        <c:axPos val="b"/>
        <c:majorTickMark val="none"/>
        <c:tickLblPos val="nextTo"/>
        <c:crossAx val="151278336"/>
        <c:crosses val="autoZero"/>
        <c:auto val="1"/>
        <c:lblAlgn val="ctr"/>
        <c:lblOffset val="100"/>
      </c:catAx>
      <c:valAx>
        <c:axId val="1512783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1272448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2"/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0.51906</cdr:x>
      <cdr:y>0.88426</cdr:y>
    </cdr:from>
    <cdr:to>
      <cdr:x>0.64906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55225" y="2445146"/>
          <a:ext cx="990600" cy="32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 smtClean="0">
              <a:latin typeface="Arial Black" pitchFamily="34" charset="0"/>
            </a:rPr>
            <a:t>2002</a:t>
          </a:r>
          <a:endParaRPr lang="en-US" sz="1800" dirty="0">
            <a:latin typeface="Arial Black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1" rIns="91419" bIns="45711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1" rIns="91419" bIns="45711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1" rIns="91419" bIns="45711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ED326D5-99BD-49C8-8A7F-AA50772B0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22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6" tIns="46360" rIns="92716" bIns="46360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6" tIns="46360" rIns="92716" bIns="46360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6" tIns="46360" rIns="92716" bIns="46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6" tIns="46360" rIns="92716" bIns="46360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6" tIns="46360" rIns="92716" bIns="46360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 smtClean="0"/>
            </a:lvl1pPr>
          </a:lstStyle>
          <a:p>
            <a:pPr>
              <a:defRPr/>
            </a:pPr>
            <a:fld id="{F6FCC676-44A0-464D-8985-717C45A72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80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18C5F-1780-49E3-AA0F-8FF51CC959DF}" type="slidenum">
              <a:rPr lang="en-US"/>
              <a:pPr/>
              <a:t>1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577" indent="-228577">
              <a:buFont typeface="+mj-lt"/>
              <a:buAutoNum type="arabicPeriod"/>
            </a:pPr>
            <a:r>
              <a:rPr lang="en-US" sz="1600" dirty="0"/>
              <a:t>Finally in 2010 Colorado also falls</a:t>
            </a:r>
          </a:p>
          <a:p>
            <a:pPr marL="228577" indent="-228577">
              <a:buFont typeface="+mj-lt"/>
              <a:buAutoNum type="arabicPeriod"/>
            </a:pPr>
            <a:r>
              <a:rPr lang="en-US" sz="1600" dirty="0"/>
              <a:t>This is a telephone interview – “what is your height and weight”? </a:t>
            </a:r>
          </a:p>
          <a:p>
            <a:pPr marL="228577" indent="-228577">
              <a:buFont typeface="+mj-lt"/>
              <a:buAutoNum type="arabicPeriod"/>
            </a:pPr>
            <a:r>
              <a:rPr lang="en-US" sz="1600" dirty="0"/>
              <a:t>Most people fudge a little on weight and height</a:t>
            </a:r>
          </a:p>
          <a:p>
            <a:pPr marL="228577" indent="-228577" defTabSz="914307">
              <a:buFont typeface="+mj-lt"/>
              <a:buAutoNum type="arabicPeriod"/>
              <a:defRPr/>
            </a:pPr>
            <a:r>
              <a:rPr lang="en-US" sz="1600" dirty="0"/>
              <a:t>All this is thought to be an underestimate</a:t>
            </a:r>
          </a:p>
          <a:p>
            <a:pPr marL="228577" indent="-228577" defTabSz="914307">
              <a:buFont typeface="+mj-lt"/>
              <a:buAutoNum type="arabicPeriod"/>
              <a:defRPr/>
            </a:pPr>
            <a:r>
              <a:rPr lang="en-US" sz="1600" dirty="0"/>
              <a:t>Stroke belt – bible belt</a:t>
            </a:r>
          </a:p>
          <a:p>
            <a:pPr marL="228577" indent="-228577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6789C-7D34-4ADE-8023-4FE415CC2F33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44319-2EE6-407F-8D7B-E1AD1AC173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620988-7522-467F-B18A-A00CC7968EE7}" type="slidenum">
              <a:rPr lang="en-US"/>
              <a:pPr/>
              <a:t>8</a:t>
            </a:fld>
            <a:endParaRPr lang="en-US"/>
          </a:p>
        </p:txBody>
      </p:sp>
      <p:sp>
        <p:nvSpPr>
          <p:cNvPr id="625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54A535-DC00-9A4F-AD6D-0F339DA1A0CD}" type="slidenum">
              <a:rPr lang="en-US" sz="1200">
                <a:latin typeface="Calibri" charset="0"/>
              </a:rPr>
              <a:pPr eaLnBrk="1" hangingPunct="1"/>
              <a:t>9</a:t>
            </a:fld>
            <a:endParaRPr lang="en-US" sz="1200" dirty="0">
              <a:latin typeface="Calibri" charset="0"/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03ACBF57-C909-2F4A-8B67-D3D1B153EB47}" type="slidenum">
              <a:rPr lang="en-US" sz="1200">
                <a:latin typeface="Calibri" charset="0"/>
              </a:rPr>
              <a:pPr algn="r" eaLnBrk="1" hangingPunct="1"/>
              <a:t>9</a:t>
            </a:fld>
            <a:endParaRPr lang="en-US" sz="1200" dirty="0">
              <a:latin typeface="Calibri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5325"/>
            <a:ext cx="4649788" cy="34877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4994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7" rIns="93172" bIns="46587"/>
          <a:lstStyle/>
          <a:p>
            <a:pPr marL="232943" indent="-232943" eaLnBrk="1" hangingPunct="1">
              <a:spcBef>
                <a:spcPct val="0"/>
              </a:spcBef>
              <a:buFontTx/>
              <a:buChar char="•"/>
            </a:pPr>
            <a:r>
              <a:rPr lang="en-US" sz="1300" dirty="0" smtClean="0">
                <a:latin typeface="Arial" charset="0"/>
                <a:ea typeface="ＭＳ Ｐゴシック" charset="0"/>
                <a:cs typeface="ＭＳ Ｐゴシック" charset="0"/>
              </a:rPr>
              <a:t>In the U.S.., food </a:t>
            </a:r>
            <a:r>
              <a:rPr lang="en-US" sz="1300" dirty="0">
                <a:latin typeface="Arial" charset="0"/>
                <a:ea typeface="ＭＳ Ｐゴシック" charset="0"/>
                <a:cs typeface="ＭＳ Ｐゴシック" charset="0"/>
              </a:rPr>
              <a:t>expenditures spent on foods eaten away from home has increased steadily, along with obesity rates.</a:t>
            </a:r>
          </a:p>
          <a:p>
            <a:pPr marL="232943" indent="-232943" eaLnBrk="1" hangingPunct="1">
              <a:spcBef>
                <a:spcPct val="0"/>
              </a:spcBef>
            </a:pPr>
            <a:endParaRPr lang="en-US" sz="13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232943" indent="-232943" eaLnBrk="1" hangingPunct="1">
              <a:spcBef>
                <a:spcPct val="0"/>
              </a:spcBef>
            </a:pPr>
            <a:endParaRPr lang="en-US" sz="13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44319-2EE6-407F-8D7B-E1AD1AC173F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does not have to go to a restaurant to find energy-dense snack foods.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B5D34-2547-4AF9-8FB0-63FAC862ED6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ECF14-C7D2-4C3B-A28B-B04CE0CCB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B81B-3260-47CF-B7FD-C409A25FA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D0368-BCA9-42E7-8B69-ABC440333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3703C-A1FD-4472-80A4-41507F299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7D2E5C-F03A-47BA-8FD8-06ABB9CB7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ECF14-C7D2-4C3B-A28B-B04CE0CCB39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013590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0F0C-600F-491E-B95A-7DCA072AE8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759973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1A6C3-2CAB-4224-AF99-7601AB11C0A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2090900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80181-4A35-468B-92D7-01AC6935A0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5755791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AF458-F197-4432-B43C-19A87FC876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0146572"/>
      </p:ext>
    </p:extLst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F50F-D069-4C22-A312-41A53A6015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887123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D0F0C-600F-491E-B95A-7DCA072A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D3C5-75F4-4B22-8980-A7D54AFA32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1129253"/>
      </p:ext>
    </p:extLst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108F-E987-4F79-9718-8A2C908DD0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5194376"/>
      </p:ext>
    </p:extLst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0316-7906-40BC-B45D-F981882DA3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1543760"/>
      </p:ext>
    </p:extLst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B81B-3260-47CF-B7FD-C409A25FA0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894323"/>
      </p:ext>
    </p:extLst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D0368-BCA9-42E7-8B69-ABC4403332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3155408"/>
      </p:ext>
    </p:extLst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04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3703C-A1FD-4472-80A4-41507F2998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1316449"/>
      </p:ext>
    </p:extLst>
  </p:cSld>
  <p:clrMapOvr>
    <a:masterClrMapping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7D2E5C-F03A-47BA-8FD8-06ABB9CB7BD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2047353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1A6C3-2CAB-4224-AF99-7601AB11C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80181-4A35-468B-92D7-01AC6935A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AF458-F197-4432-B43C-19A87FC87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CF50F-D069-4C22-A312-41A53A601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0D3C5-75F4-4B22-8980-A7D54AFA3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108F-E987-4F79-9718-8A2C908DD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0316-7906-40BC-B45D-F981882DA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A35929-2B06-481D-93F0-93B8C3051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7" r:id="rId13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A35929-2B06-481D-93F0-93B8C30516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489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9" name="Text Box 7"/>
          <p:cNvSpPr txBox="1">
            <a:spLocks noChangeArrowheads="1"/>
          </p:cNvSpPr>
          <p:nvPr/>
        </p:nvSpPr>
        <p:spPr bwMode="auto">
          <a:xfrm>
            <a:off x="395288" y="212725"/>
            <a:ext cx="8486775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The Obesity Epidemic and </a:t>
            </a:r>
            <a:r>
              <a:rPr lang="en-US" smtClean="0">
                <a:solidFill>
                  <a:srgbClr val="FFFF00"/>
                </a:solidFill>
                <a:latin typeface="Arial Black" pitchFamily="34" charset="0"/>
              </a:rPr>
              <a:t>Changes in the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Food Environment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endParaRPr lang="en-US" sz="2400" dirty="0">
              <a:solidFill>
                <a:srgbClr val="FFFF00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Andrew Rundle, </a:t>
            </a:r>
            <a:r>
              <a:rPr lang="en-US" sz="2000" dirty="0" err="1">
                <a:solidFill>
                  <a:schemeClr val="bg1"/>
                </a:solidFill>
                <a:latin typeface="Arial Black" pitchFamily="34" charset="0"/>
              </a:rPr>
              <a:t>Dr.P.H</a:t>
            </a:r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.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Associate Professor of </a:t>
            </a: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Epidemiology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Co-Director of the Mailman School Obesity 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Prevention Initiative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Mailman School of Public Health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Columbia </a:t>
            </a: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University</a:t>
            </a:r>
          </a:p>
          <a:p>
            <a:pPr algn="ctr"/>
            <a:endParaRPr lang="en-U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agr3@cumc.columbia.edu</a:t>
            </a:r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62237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McDonald’s Serving Sizes 1955 &amp; 2002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764259" y="890665"/>
          <a:ext cx="7620000" cy="2713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769175" y="3742294"/>
          <a:ext cx="7620000" cy="2765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42488" y="6518789"/>
            <a:ext cx="2420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[Young et al., 2003]</a:t>
            </a:r>
            <a:endParaRPr lang="en-US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94860" y="325374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 Black" pitchFamily="34" charset="0"/>
              </a:rPr>
              <a:t>2002</a:t>
            </a:r>
            <a:endParaRPr lang="en-US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86737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ajph.aphapublications.org/na101/home/literatum/publisher/apha/journals/content/ajph/2010/ajph.2010.100.issue-2/ajph.2009.178681/production/images/large/306fig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457" y="950561"/>
            <a:ext cx="8778240" cy="56235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151120" y="550164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itchFamily="34" charset="0"/>
              </a:rPr>
              <a:t>[Farley TA, et al., AJPH, 2010].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28600" y="-38100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ＭＳ Ｐゴシック" charset="0"/>
                <a:cs typeface="ＭＳ Ｐゴシック" charset="0"/>
              </a:rPr>
              <a:t>Snack Foods are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 Black" pitchFamily="34" charset="0"/>
                <a:ea typeface="ＭＳ Ｐゴシック" charset="0"/>
                <a:cs typeface="ＭＳ Ｐゴシック" charset="0"/>
              </a:rPr>
              <a:t>Now Everywhere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 Black" pitchFamily="34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>
            <a:grpSpLocks noChangeAspect="1"/>
          </p:cNvGrpSpPr>
          <p:nvPr/>
        </p:nvGrpSpPr>
        <p:grpSpPr bwMode="auto">
          <a:xfrm>
            <a:off x="4780140" y="1858328"/>
            <a:ext cx="3932979" cy="2274034"/>
            <a:chOff x="1155700" y="1709738"/>
            <a:chExt cx="6940550" cy="3567112"/>
          </a:xfrm>
        </p:grpSpPr>
        <p:sp>
          <p:nvSpPr>
            <p:cNvPr id="3" name="Freeform 2"/>
            <p:cNvSpPr>
              <a:spLocks/>
            </p:cNvSpPr>
            <p:nvPr/>
          </p:nvSpPr>
          <p:spPr bwMode="auto">
            <a:xfrm>
              <a:off x="7697788" y="1887538"/>
              <a:ext cx="398462" cy="611187"/>
            </a:xfrm>
            <a:custGeom>
              <a:avLst/>
              <a:gdLst>
                <a:gd name="T0" fmla="*/ 661276199 w 49"/>
                <a:gd name="T1" fmla="*/ 2147483647 h 79"/>
                <a:gd name="T2" fmla="*/ 661276199 w 49"/>
                <a:gd name="T3" fmla="*/ 2147483647 h 79"/>
                <a:gd name="T4" fmla="*/ 793533014 w 49"/>
                <a:gd name="T5" fmla="*/ 2147483647 h 79"/>
                <a:gd name="T6" fmla="*/ 859653290 w 49"/>
                <a:gd name="T7" fmla="*/ 2147483647 h 79"/>
                <a:gd name="T8" fmla="*/ 925781698 w 49"/>
                <a:gd name="T9" fmla="*/ 2147483647 h 79"/>
                <a:gd name="T10" fmla="*/ 991910105 w 49"/>
                <a:gd name="T11" fmla="*/ 2147483647 h 79"/>
                <a:gd name="T12" fmla="*/ 1058038513 w 49"/>
                <a:gd name="T13" fmla="*/ 2147483647 h 79"/>
                <a:gd name="T14" fmla="*/ 1190295582 w 49"/>
                <a:gd name="T15" fmla="*/ 2147483647 h 79"/>
                <a:gd name="T16" fmla="*/ 1190295582 w 49"/>
                <a:gd name="T17" fmla="*/ 2147483647 h 79"/>
                <a:gd name="T18" fmla="*/ 1322552398 w 49"/>
                <a:gd name="T19" fmla="*/ 2147483647 h 79"/>
                <a:gd name="T20" fmla="*/ 1388672673 w 49"/>
                <a:gd name="T21" fmla="*/ 2147483647 h 79"/>
                <a:gd name="T22" fmla="*/ 1454801081 w 49"/>
                <a:gd name="T23" fmla="*/ 2147483647 h 79"/>
                <a:gd name="T24" fmla="*/ 1454801081 w 49"/>
                <a:gd name="T25" fmla="*/ 2147483647 h 79"/>
                <a:gd name="T26" fmla="*/ 1719314712 w 49"/>
                <a:gd name="T27" fmla="*/ 2147483647 h 79"/>
                <a:gd name="T28" fmla="*/ 1719314712 w 49"/>
                <a:gd name="T29" fmla="*/ 2147483647 h 79"/>
                <a:gd name="T30" fmla="*/ 1851571527 w 49"/>
                <a:gd name="T31" fmla="*/ 2147483647 h 79"/>
                <a:gd name="T32" fmla="*/ 1917691803 w 49"/>
                <a:gd name="T33" fmla="*/ 2147483647 h 79"/>
                <a:gd name="T34" fmla="*/ 2049948618 w 49"/>
                <a:gd name="T35" fmla="*/ 2147483647 h 79"/>
                <a:gd name="T36" fmla="*/ 2049948618 w 49"/>
                <a:gd name="T37" fmla="*/ 2147483647 h 79"/>
                <a:gd name="T38" fmla="*/ 2147483647 w 49"/>
                <a:gd name="T39" fmla="*/ 2147483647 h 79"/>
                <a:gd name="T40" fmla="*/ 2147483647 w 49"/>
                <a:gd name="T41" fmla="*/ 2147483647 h 79"/>
                <a:gd name="T42" fmla="*/ 2147483647 w 49"/>
                <a:gd name="T43" fmla="*/ 2147483647 h 79"/>
                <a:gd name="T44" fmla="*/ 2147483647 w 49"/>
                <a:gd name="T45" fmla="*/ 2147483647 h 79"/>
                <a:gd name="T46" fmla="*/ 2147483647 w 49"/>
                <a:gd name="T47" fmla="*/ 2147483647 h 79"/>
                <a:gd name="T48" fmla="*/ 2147483647 w 49"/>
                <a:gd name="T49" fmla="*/ 2147483647 h 79"/>
                <a:gd name="T50" fmla="*/ 2147483647 w 49"/>
                <a:gd name="T51" fmla="*/ 2147483647 h 79"/>
                <a:gd name="T52" fmla="*/ 2147483647 w 49"/>
                <a:gd name="T53" fmla="*/ 2147483647 h 79"/>
                <a:gd name="T54" fmla="*/ 2147483647 w 49"/>
                <a:gd name="T55" fmla="*/ 2147483647 h 79"/>
                <a:gd name="T56" fmla="*/ 2147483647 w 49"/>
                <a:gd name="T57" fmla="*/ 2147483647 h 79"/>
                <a:gd name="T58" fmla="*/ 2147483647 w 49"/>
                <a:gd name="T59" fmla="*/ 2094893888 h 79"/>
                <a:gd name="T60" fmla="*/ 2147483647 w 49"/>
                <a:gd name="T61" fmla="*/ 1915328280 h 79"/>
                <a:gd name="T62" fmla="*/ 2147483647 w 49"/>
                <a:gd name="T63" fmla="*/ 1855478397 h 79"/>
                <a:gd name="T64" fmla="*/ 2147483647 w 49"/>
                <a:gd name="T65" fmla="*/ 1915328280 h 79"/>
                <a:gd name="T66" fmla="*/ 2147483647 w 49"/>
                <a:gd name="T67" fmla="*/ 1675913273 h 79"/>
                <a:gd name="T68" fmla="*/ 2147483647 w 49"/>
                <a:gd name="T69" fmla="*/ 1556205769 h 79"/>
                <a:gd name="T70" fmla="*/ 2147483647 w 49"/>
                <a:gd name="T71" fmla="*/ 1556205769 h 79"/>
                <a:gd name="T72" fmla="*/ 2147483647 w 49"/>
                <a:gd name="T73" fmla="*/ 1556205769 h 79"/>
                <a:gd name="T74" fmla="*/ 2147483647 w 49"/>
                <a:gd name="T75" fmla="*/ 1496355885 h 79"/>
                <a:gd name="T76" fmla="*/ 2147483647 w 49"/>
                <a:gd name="T77" fmla="*/ 1316790762 h 79"/>
                <a:gd name="T78" fmla="*/ 1587057896 w 49"/>
                <a:gd name="T79" fmla="*/ 0 h 79"/>
                <a:gd name="T80" fmla="*/ 1454801081 w 49"/>
                <a:gd name="T81" fmla="*/ 0 h 79"/>
                <a:gd name="T82" fmla="*/ 1388672673 w 49"/>
                <a:gd name="T83" fmla="*/ 119707534 h 79"/>
                <a:gd name="T84" fmla="*/ 1190295582 w 49"/>
                <a:gd name="T85" fmla="*/ 119707534 h 79"/>
                <a:gd name="T86" fmla="*/ 991910105 w 49"/>
                <a:gd name="T87" fmla="*/ 299272749 h 79"/>
                <a:gd name="T88" fmla="*/ 925781698 w 49"/>
                <a:gd name="T89" fmla="*/ 119707534 h 79"/>
                <a:gd name="T90" fmla="*/ 859653290 w 49"/>
                <a:gd name="T91" fmla="*/ 59857635 h 79"/>
                <a:gd name="T92" fmla="*/ 396762441 w 49"/>
                <a:gd name="T93" fmla="*/ 957668008 h 79"/>
                <a:gd name="T94" fmla="*/ 462890849 w 49"/>
                <a:gd name="T95" fmla="*/ 1137225638 h 79"/>
                <a:gd name="T96" fmla="*/ 462890849 w 49"/>
                <a:gd name="T97" fmla="*/ 1316790762 h 79"/>
                <a:gd name="T98" fmla="*/ 330634033 w 49"/>
                <a:gd name="T99" fmla="*/ 1436498265 h 79"/>
                <a:gd name="T100" fmla="*/ 396762441 w 49"/>
                <a:gd name="T101" fmla="*/ 1915328280 h 79"/>
                <a:gd name="T102" fmla="*/ 264513694 w 49"/>
                <a:gd name="T103" fmla="*/ 2147483647 h 79"/>
                <a:gd name="T104" fmla="*/ 264513694 w 49"/>
                <a:gd name="T105" fmla="*/ 2147483647 h 79"/>
                <a:gd name="T106" fmla="*/ 198385286 w 49"/>
                <a:gd name="T107" fmla="*/ 2147483647 h 79"/>
                <a:gd name="T108" fmla="*/ 198385286 w 49"/>
                <a:gd name="T109" fmla="*/ 2147483647 h 79"/>
                <a:gd name="T110" fmla="*/ 66128424 w 49"/>
                <a:gd name="T111" fmla="*/ 2147483647 h 79"/>
                <a:gd name="T112" fmla="*/ 0 w 49"/>
                <a:gd name="T113" fmla="*/ 2147483647 h 79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9"/>
                <a:gd name="T172" fmla="*/ 0 h 79"/>
                <a:gd name="T173" fmla="*/ 49 w 49"/>
                <a:gd name="T174" fmla="*/ 79 h 79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9" h="79">
                  <a:moveTo>
                    <a:pt x="0" y="42"/>
                  </a:moveTo>
                  <a:lnTo>
                    <a:pt x="10" y="71"/>
                  </a:lnTo>
                  <a:lnTo>
                    <a:pt x="10" y="72"/>
                  </a:lnTo>
                  <a:lnTo>
                    <a:pt x="10" y="73"/>
                  </a:lnTo>
                  <a:lnTo>
                    <a:pt x="12" y="75"/>
                  </a:lnTo>
                  <a:lnTo>
                    <a:pt x="13" y="75"/>
                  </a:lnTo>
                  <a:lnTo>
                    <a:pt x="13" y="76"/>
                  </a:lnTo>
                  <a:lnTo>
                    <a:pt x="13" y="77"/>
                  </a:lnTo>
                  <a:lnTo>
                    <a:pt x="14" y="79"/>
                  </a:lnTo>
                  <a:lnTo>
                    <a:pt x="15" y="79"/>
                  </a:lnTo>
                  <a:lnTo>
                    <a:pt x="15" y="77"/>
                  </a:lnTo>
                  <a:lnTo>
                    <a:pt x="15" y="75"/>
                  </a:lnTo>
                  <a:lnTo>
                    <a:pt x="16" y="73"/>
                  </a:lnTo>
                  <a:lnTo>
                    <a:pt x="17" y="70"/>
                  </a:lnTo>
                  <a:lnTo>
                    <a:pt x="18" y="68"/>
                  </a:lnTo>
                  <a:lnTo>
                    <a:pt x="18" y="67"/>
                  </a:lnTo>
                  <a:lnTo>
                    <a:pt x="17" y="65"/>
                  </a:lnTo>
                  <a:lnTo>
                    <a:pt x="20" y="63"/>
                  </a:lnTo>
                  <a:lnTo>
                    <a:pt x="21" y="63"/>
                  </a:lnTo>
                  <a:lnTo>
                    <a:pt x="21" y="64"/>
                  </a:lnTo>
                  <a:lnTo>
                    <a:pt x="22" y="65"/>
                  </a:lnTo>
                  <a:lnTo>
                    <a:pt x="22" y="64"/>
                  </a:lnTo>
                  <a:lnTo>
                    <a:pt x="22" y="63"/>
                  </a:lnTo>
                  <a:lnTo>
                    <a:pt x="22" y="62"/>
                  </a:lnTo>
                  <a:lnTo>
                    <a:pt x="25" y="62"/>
                  </a:lnTo>
                  <a:lnTo>
                    <a:pt x="26" y="61"/>
                  </a:lnTo>
                  <a:lnTo>
                    <a:pt x="26" y="60"/>
                  </a:lnTo>
                  <a:lnTo>
                    <a:pt x="26" y="59"/>
                  </a:lnTo>
                  <a:lnTo>
                    <a:pt x="27" y="59"/>
                  </a:lnTo>
                  <a:lnTo>
                    <a:pt x="28" y="58"/>
                  </a:lnTo>
                  <a:lnTo>
                    <a:pt x="29" y="58"/>
                  </a:lnTo>
                  <a:lnTo>
                    <a:pt x="29" y="56"/>
                  </a:lnTo>
                  <a:lnTo>
                    <a:pt x="29" y="54"/>
                  </a:lnTo>
                  <a:lnTo>
                    <a:pt x="31" y="52"/>
                  </a:lnTo>
                  <a:lnTo>
                    <a:pt x="31" y="51"/>
                  </a:lnTo>
                  <a:lnTo>
                    <a:pt x="33" y="52"/>
                  </a:lnTo>
                  <a:lnTo>
                    <a:pt x="34" y="51"/>
                  </a:lnTo>
                  <a:lnTo>
                    <a:pt x="34" y="50"/>
                  </a:lnTo>
                  <a:lnTo>
                    <a:pt x="35" y="49"/>
                  </a:lnTo>
                  <a:lnTo>
                    <a:pt x="36" y="49"/>
                  </a:lnTo>
                  <a:lnTo>
                    <a:pt x="37" y="47"/>
                  </a:lnTo>
                  <a:lnTo>
                    <a:pt x="39" y="47"/>
                  </a:lnTo>
                  <a:lnTo>
                    <a:pt x="40" y="48"/>
                  </a:lnTo>
                  <a:lnTo>
                    <a:pt x="42" y="45"/>
                  </a:lnTo>
                  <a:lnTo>
                    <a:pt x="43" y="44"/>
                  </a:lnTo>
                  <a:lnTo>
                    <a:pt x="46" y="42"/>
                  </a:lnTo>
                  <a:lnTo>
                    <a:pt x="46" y="41"/>
                  </a:lnTo>
                  <a:lnTo>
                    <a:pt x="47" y="40"/>
                  </a:lnTo>
                  <a:lnTo>
                    <a:pt x="48" y="40"/>
                  </a:lnTo>
                  <a:lnTo>
                    <a:pt x="49" y="40"/>
                  </a:lnTo>
                  <a:lnTo>
                    <a:pt x="49" y="38"/>
                  </a:lnTo>
                  <a:lnTo>
                    <a:pt x="49" y="37"/>
                  </a:lnTo>
                  <a:lnTo>
                    <a:pt x="48" y="37"/>
                  </a:lnTo>
                  <a:lnTo>
                    <a:pt x="47" y="36"/>
                  </a:lnTo>
                  <a:lnTo>
                    <a:pt x="48" y="35"/>
                  </a:lnTo>
                  <a:lnTo>
                    <a:pt x="48" y="34"/>
                  </a:lnTo>
                  <a:lnTo>
                    <a:pt x="47" y="32"/>
                  </a:lnTo>
                  <a:lnTo>
                    <a:pt x="46" y="31"/>
                  </a:lnTo>
                  <a:lnTo>
                    <a:pt x="45" y="31"/>
                  </a:lnTo>
                  <a:lnTo>
                    <a:pt x="45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41" y="28"/>
                  </a:lnTo>
                  <a:lnTo>
                    <a:pt x="42" y="27"/>
                  </a:lnTo>
                  <a:lnTo>
                    <a:pt x="41" y="26"/>
                  </a:lnTo>
                  <a:lnTo>
                    <a:pt x="40" y="26"/>
                  </a:lnTo>
                  <a:lnTo>
                    <a:pt x="38" y="26"/>
                  </a:lnTo>
                  <a:lnTo>
                    <a:pt x="37" y="26"/>
                  </a:lnTo>
                  <a:lnTo>
                    <a:pt x="36" y="25"/>
                  </a:lnTo>
                  <a:lnTo>
                    <a:pt x="36" y="23"/>
                  </a:lnTo>
                  <a:lnTo>
                    <a:pt x="35" y="22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23" y="0"/>
                  </a:lnTo>
                  <a:lnTo>
                    <a:pt x="22" y="0"/>
                  </a:lnTo>
                  <a:lnTo>
                    <a:pt x="21" y="1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18" y="2"/>
                  </a:lnTo>
                  <a:lnTo>
                    <a:pt x="16" y="5"/>
                  </a:lnTo>
                  <a:lnTo>
                    <a:pt x="15" y="5"/>
                  </a:lnTo>
                  <a:lnTo>
                    <a:pt x="14" y="4"/>
                  </a:lnTo>
                  <a:lnTo>
                    <a:pt x="14" y="2"/>
                  </a:lnTo>
                  <a:lnTo>
                    <a:pt x="14" y="1"/>
                  </a:lnTo>
                  <a:lnTo>
                    <a:pt x="13" y="1"/>
                  </a:lnTo>
                  <a:lnTo>
                    <a:pt x="11" y="2"/>
                  </a:lnTo>
                  <a:lnTo>
                    <a:pt x="6" y="16"/>
                  </a:lnTo>
                  <a:lnTo>
                    <a:pt x="6" y="19"/>
                  </a:lnTo>
                  <a:lnTo>
                    <a:pt x="7" y="19"/>
                  </a:lnTo>
                  <a:lnTo>
                    <a:pt x="7" y="21"/>
                  </a:lnTo>
                  <a:lnTo>
                    <a:pt x="7" y="22"/>
                  </a:lnTo>
                  <a:lnTo>
                    <a:pt x="6" y="23"/>
                  </a:lnTo>
                  <a:lnTo>
                    <a:pt x="5" y="24"/>
                  </a:lnTo>
                  <a:lnTo>
                    <a:pt x="7" y="30"/>
                  </a:lnTo>
                  <a:lnTo>
                    <a:pt x="6" y="32"/>
                  </a:lnTo>
                  <a:lnTo>
                    <a:pt x="6" y="33"/>
                  </a:lnTo>
                  <a:lnTo>
                    <a:pt x="4" y="36"/>
                  </a:lnTo>
                  <a:lnTo>
                    <a:pt x="4" y="37"/>
                  </a:lnTo>
                  <a:lnTo>
                    <a:pt x="4" y="39"/>
                  </a:lnTo>
                  <a:lnTo>
                    <a:pt x="4" y="40"/>
                  </a:lnTo>
                  <a:lnTo>
                    <a:pt x="3" y="40"/>
                  </a:lnTo>
                  <a:lnTo>
                    <a:pt x="3" y="41"/>
                  </a:lnTo>
                  <a:lnTo>
                    <a:pt x="3" y="42"/>
                  </a:lnTo>
                  <a:lnTo>
                    <a:pt x="2" y="42"/>
                  </a:lnTo>
                  <a:lnTo>
                    <a:pt x="1" y="41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636838" y="1709738"/>
              <a:ext cx="730250" cy="511175"/>
            </a:xfrm>
            <a:custGeom>
              <a:avLst/>
              <a:gdLst>
                <a:gd name="T0" fmla="*/ 65836088 w 90"/>
                <a:gd name="T1" fmla="*/ 2147483647 h 66"/>
                <a:gd name="T2" fmla="*/ 0 w 90"/>
                <a:gd name="T3" fmla="*/ 2147483647 h 66"/>
                <a:gd name="T4" fmla="*/ 65836088 w 90"/>
                <a:gd name="T5" fmla="*/ 2147483647 h 66"/>
                <a:gd name="T6" fmla="*/ 65836088 w 90"/>
                <a:gd name="T7" fmla="*/ 2099519644 h 66"/>
                <a:gd name="T8" fmla="*/ 65836088 w 90"/>
                <a:gd name="T9" fmla="*/ 2099519644 h 66"/>
                <a:gd name="T10" fmla="*/ 131672176 w 90"/>
                <a:gd name="T11" fmla="*/ 2147483647 h 66"/>
                <a:gd name="T12" fmla="*/ 65836088 w 90"/>
                <a:gd name="T13" fmla="*/ 2147483647 h 66"/>
                <a:gd name="T14" fmla="*/ 197508280 w 90"/>
                <a:gd name="T15" fmla="*/ 2147483647 h 66"/>
                <a:gd name="T16" fmla="*/ 197508280 w 90"/>
                <a:gd name="T17" fmla="*/ 2099519644 h 66"/>
                <a:gd name="T18" fmla="*/ 197508280 w 90"/>
                <a:gd name="T19" fmla="*/ 1979547991 h 66"/>
                <a:gd name="T20" fmla="*/ 131672176 w 90"/>
                <a:gd name="T21" fmla="*/ 1799583494 h 66"/>
                <a:gd name="T22" fmla="*/ 197508280 w 90"/>
                <a:gd name="T23" fmla="*/ 1799583494 h 66"/>
                <a:gd name="T24" fmla="*/ 329172373 w 90"/>
                <a:gd name="T25" fmla="*/ 1739597910 h 66"/>
                <a:gd name="T26" fmla="*/ 263344352 w 90"/>
                <a:gd name="T27" fmla="*/ 1679612326 h 66"/>
                <a:gd name="T28" fmla="*/ 197508280 w 90"/>
                <a:gd name="T29" fmla="*/ 1739597910 h 66"/>
                <a:gd name="T30" fmla="*/ 197508280 w 90"/>
                <a:gd name="T31" fmla="*/ 1499655574 h 66"/>
                <a:gd name="T32" fmla="*/ 197508280 w 90"/>
                <a:gd name="T33" fmla="*/ 1319698822 h 66"/>
                <a:gd name="T34" fmla="*/ 197508280 w 90"/>
                <a:gd name="T35" fmla="*/ 1019763157 h 66"/>
                <a:gd name="T36" fmla="*/ 131672176 w 90"/>
                <a:gd name="T37" fmla="*/ 659849411 h 66"/>
                <a:gd name="T38" fmla="*/ 131672176 w 90"/>
                <a:gd name="T39" fmla="*/ 359913625 h 66"/>
                <a:gd name="T40" fmla="*/ 724188933 w 90"/>
                <a:gd name="T41" fmla="*/ 539878243 h 66"/>
                <a:gd name="T42" fmla="*/ 1250869650 w 90"/>
                <a:gd name="T43" fmla="*/ 779820579 h 66"/>
                <a:gd name="T44" fmla="*/ 1514205824 w 90"/>
                <a:gd name="T45" fmla="*/ 839806163 h 66"/>
                <a:gd name="T46" fmla="*/ 1580041896 w 90"/>
                <a:gd name="T47" fmla="*/ 899791747 h 66"/>
                <a:gd name="T48" fmla="*/ 1580041896 w 90"/>
                <a:gd name="T49" fmla="*/ 1199727654 h 66"/>
                <a:gd name="T50" fmla="*/ 1448377866 w 90"/>
                <a:gd name="T51" fmla="*/ 1379684406 h 66"/>
                <a:gd name="T52" fmla="*/ 1448377866 w 90"/>
                <a:gd name="T53" fmla="*/ 1499655574 h 66"/>
                <a:gd name="T54" fmla="*/ 1448377866 w 90"/>
                <a:gd name="T55" fmla="*/ 1619626742 h 66"/>
                <a:gd name="T56" fmla="*/ 1514205824 w 90"/>
                <a:gd name="T57" fmla="*/ 1679612326 h 66"/>
                <a:gd name="T58" fmla="*/ 1645877968 w 90"/>
                <a:gd name="T59" fmla="*/ 1439669990 h 66"/>
                <a:gd name="T60" fmla="*/ 1777550113 w 90"/>
                <a:gd name="T61" fmla="*/ 1259713238 h 66"/>
                <a:gd name="T62" fmla="*/ 1909222257 w 90"/>
                <a:gd name="T63" fmla="*/ 1079748741 h 66"/>
                <a:gd name="T64" fmla="*/ 1711714041 w 90"/>
                <a:gd name="T65" fmla="*/ 599863827 h 66"/>
                <a:gd name="T66" fmla="*/ 1777550113 w 90"/>
                <a:gd name="T67" fmla="*/ 539878243 h 66"/>
                <a:gd name="T68" fmla="*/ 1909222257 w 90"/>
                <a:gd name="T69" fmla="*/ 419906954 h 66"/>
                <a:gd name="T70" fmla="*/ 1777550113 w 90"/>
                <a:gd name="T71" fmla="*/ 299928041 h 66"/>
                <a:gd name="T72" fmla="*/ 1777550113 w 90"/>
                <a:gd name="T73" fmla="*/ 0 h 66"/>
                <a:gd name="T74" fmla="*/ 2147483647 w 90"/>
                <a:gd name="T75" fmla="*/ 539878243 h 66"/>
                <a:gd name="T76" fmla="*/ 2147483647 w 90"/>
                <a:gd name="T77" fmla="*/ 959777331 h 66"/>
                <a:gd name="T78" fmla="*/ 2147483647 w 90"/>
                <a:gd name="T79" fmla="*/ 2147483647 h 66"/>
                <a:gd name="T80" fmla="*/ 2147483647 w 90"/>
                <a:gd name="T81" fmla="*/ 2147483647 h 66"/>
                <a:gd name="T82" fmla="*/ 2147483647 w 90"/>
                <a:gd name="T83" fmla="*/ 2147483647 h 66"/>
                <a:gd name="T84" fmla="*/ 2147483647 w 90"/>
                <a:gd name="T85" fmla="*/ 2147483647 h 66"/>
                <a:gd name="T86" fmla="*/ 2147483647 w 90"/>
                <a:gd name="T87" fmla="*/ 2147483647 h 66"/>
                <a:gd name="T88" fmla="*/ 2147483647 w 90"/>
                <a:gd name="T89" fmla="*/ 2147483647 h 66"/>
                <a:gd name="T90" fmla="*/ 2147483647 w 90"/>
                <a:gd name="T91" fmla="*/ 2147483647 h 66"/>
                <a:gd name="T92" fmla="*/ 2147483647 w 90"/>
                <a:gd name="T93" fmla="*/ 2147483647 h 66"/>
                <a:gd name="T94" fmla="*/ 2147483647 w 90"/>
                <a:gd name="T95" fmla="*/ 2147483647 h 66"/>
                <a:gd name="T96" fmla="*/ 2147483647 w 90"/>
                <a:gd name="T97" fmla="*/ 2147483647 h 66"/>
                <a:gd name="T98" fmla="*/ 2147483647 w 90"/>
                <a:gd name="T99" fmla="*/ 2147483647 h 66"/>
                <a:gd name="T100" fmla="*/ 2147483647 w 90"/>
                <a:gd name="T101" fmla="*/ 2147483647 h 66"/>
                <a:gd name="T102" fmla="*/ 2147483647 w 90"/>
                <a:gd name="T103" fmla="*/ 2147483647 h 66"/>
                <a:gd name="T104" fmla="*/ 1975058329 w 90"/>
                <a:gd name="T105" fmla="*/ 2147483647 h 66"/>
                <a:gd name="T106" fmla="*/ 1580041896 w 90"/>
                <a:gd name="T107" fmla="*/ 2147483647 h 66"/>
                <a:gd name="T108" fmla="*/ 1250869650 w 90"/>
                <a:gd name="T109" fmla="*/ 2147483647 h 66"/>
                <a:gd name="T110" fmla="*/ 790025005 w 90"/>
                <a:gd name="T111" fmla="*/ 2147483647 h 66"/>
                <a:gd name="T112" fmla="*/ 724188933 w 90"/>
                <a:gd name="T113" fmla="*/ 2147483647 h 66"/>
                <a:gd name="T114" fmla="*/ 724188933 w 90"/>
                <a:gd name="T115" fmla="*/ 2147483647 h 66"/>
                <a:gd name="T116" fmla="*/ 460844518 w 90"/>
                <a:gd name="T117" fmla="*/ 2147483647 h 66"/>
                <a:gd name="T118" fmla="*/ 395008446 w 90"/>
                <a:gd name="T119" fmla="*/ 2147483647 h 66"/>
                <a:gd name="T120" fmla="*/ 197508280 w 90"/>
                <a:gd name="T121" fmla="*/ 2147483647 h 6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90"/>
                <a:gd name="T184" fmla="*/ 0 h 66"/>
                <a:gd name="T185" fmla="*/ 90 w 90"/>
                <a:gd name="T186" fmla="*/ 66 h 6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90" h="66">
                  <a:moveTo>
                    <a:pt x="3" y="42"/>
                  </a:moveTo>
                  <a:lnTo>
                    <a:pt x="1" y="40"/>
                  </a:lnTo>
                  <a:lnTo>
                    <a:pt x="0" y="40"/>
                  </a:lnTo>
                  <a:lnTo>
                    <a:pt x="0" y="39"/>
                  </a:lnTo>
                  <a:lnTo>
                    <a:pt x="1" y="37"/>
                  </a:lnTo>
                  <a:lnTo>
                    <a:pt x="1" y="36"/>
                  </a:lnTo>
                  <a:lnTo>
                    <a:pt x="1" y="35"/>
                  </a:lnTo>
                  <a:lnTo>
                    <a:pt x="2" y="35"/>
                  </a:lnTo>
                  <a:lnTo>
                    <a:pt x="2" y="36"/>
                  </a:lnTo>
                  <a:lnTo>
                    <a:pt x="2" y="37"/>
                  </a:lnTo>
                  <a:lnTo>
                    <a:pt x="1" y="37"/>
                  </a:lnTo>
                  <a:lnTo>
                    <a:pt x="2" y="38"/>
                  </a:lnTo>
                  <a:lnTo>
                    <a:pt x="3" y="36"/>
                  </a:lnTo>
                  <a:lnTo>
                    <a:pt x="3" y="35"/>
                  </a:lnTo>
                  <a:lnTo>
                    <a:pt x="4" y="34"/>
                  </a:lnTo>
                  <a:lnTo>
                    <a:pt x="3" y="33"/>
                  </a:lnTo>
                  <a:lnTo>
                    <a:pt x="2" y="33"/>
                  </a:lnTo>
                  <a:lnTo>
                    <a:pt x="2" y="30"/>
                  </a:lnTo>
                  <a:lnTo>
                    <a:pt x="3" y="30"/>
                  </a:lnTo>
                  <a:lnTo>
                    <a:pt x="4" y="30"/>
                  </a:lnTo>
                  <a:lnTo>
                    <a:pt x="5" y="29"/>
                  </a:lnTo>
                  <a:lnTo>
                    <a:pt x="4" y="28"/>
                  </a:lnTo>
                  <a:lnTo>
                    <a:pt x="3" y="29"/>
                  </a:lnTo>
                  <a:lnTo>
                    <a:pt x="3" y="27"/>
                  </a:lnTo>
                  <a:lnTo>
                    <a:pt x="3" y="25"/>
                  </a:lnTo>
                  <a:lnTo>
                    <a:pt x="3" y="24"/>
                  </a:lnTo>
                  <a:lnTo>
                    <a:pt x="3" y="22"/>
                  </a:lnTo>
                  <a:lnTo>
                    <a:pt x="3" y="20"/>
                  </a:lnTo>
                  <a:lnTo>
                    <a:pt x="3" y="17"/>
                  </a:lnTo>
                  <a:lnTo>
                    <a:pt x="3" y="15"/>
                  </a:lnTo>
                  <a:lnTo>
                    <a:pt x="2" y="11"/>
                  </a:lnTo>
                  <a:lnTo>
                    <a:pt x="2" y="8"/>
                  </a:lnTo>
                  <a:lnTo>
                    <a:pt x="2" y="6"/>
                  </a:lnTo>
                  <a:lnTo>
                    <a:pt x="3" y="3"/>
                  </a:lnTo>
                  <a:lnTo>
                    <a:pt x="11" y="9"/>
                  </a:lnTo>
                  <a:lnTo>
                    <a:pt x="16" y="12"/>
                  </a:lnTo>
                  <a:lnTo>
                    <a:pt x="19" y="13"/>
                  </a:lnTo>
                  <a:lnTo>
                    <a:pt x="21" y="14"/>
                  </a:lnTo>
                  <a:lnTo>
                    <a:pt x="23" y="14"/>
                  </a:lnTo>
                  <a:lnTo>
                    <a:pt x="24" y="14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4" y="20"/>
                  </a:lnTo>
                  <a:lnTo>
                    <a:pt x="23" y="21"/>
                  </a:lnTo>
                  <a:lnTo>
                    <a:pt x="22" y="23"/>
                  </a:lnTo>
                  <a:lnTo>
                    <a:pt x="22" y="25"/>
                  </a:lnTo>
                  <a:lnTo>
                    <a:pt x="22" y="26"/>
                  </a:lnTo>
                  <a:lnTo>
                    <a:pt x="22" y="27"/>
                  </a:lnTo>
                  <a:lnTo>
                    <a:pt x="22" y="28"/>
                  </a:lnTo>
                  <a:lnTo>
                    <a:pt x="23" y="28"/>
                  </a:lnTo>
                  <a:lnTo>
                    <a:pt x="24" y="27"/>
                  </a:lnTo>
                  <a:lnTo>
                    <a:pt x="25" y="24"/>
                  </a:lnTo>
                  <a:lnTo>
                    <a:pt x="26" y="23"/>
                  </a:lnTo>
                  <a:lnTo>
                    <a:pt x="27" y="21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28" y="15"/>
                  </a:lnTo>
                  <a:lnTo>
                    <a:pt x="26" y="10"/>
                  </a:lnTo>
                  <a:lnTo>
                    <a:pt x="26" y="9"/>
                  </a:lnTo>
                  <a:lnTo>
                    <a:pt x="27" y="9"/>
                  </a:lnTo>
                  <a:lnTo>
                    <a:pt x="28" y="9"/>
                  </a:lnTo>
                  <a:lnTo>
                    <a:pt x="29" y="7"/>
                  </a:lnTo>
                  <a:lnTo>
                    <a:pt x="29" y="5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7" y="0"/>
                  </a:lnTo>
                  <a:lnTo>
                    <a:pt x="45" y="5"/>
                  </a:lnTo>
                  <a:lnTo>
                    <a:pt x="62" y="9"/>
                  </a:lnTo>
                  <a:lnTo>
                    <a:pt x="90" y="16"/>
                  </a:lnTo>
                  <a:lnTo>
                    <a:pt x="80" y="59"/>
                  </a:lnTo>
                  <a:lnTo>
                    <a:pt x="80" y="60"/>
                  </a:lnTo>
                  <a:lnTo>
                    <a:pt x="80" y="61"/>
                  </a:lnTo>
                  <a:lnTo>
                    <a:pt x="81" y="62"/>
                  </a:lnTo>
                  <a:lnTo>
                    <a:pt x="81" y="63"/>
                  </a:lnTo>
                  <a:lnTo>
                    <a:pt x="80" y="63"/>
                  </a:lnTo>
                  <a:lnTo>
                    <a:pt x="80" y="64"/>
                  </a:lnTo>
                  <a:lnTo>
                    <a:pt x="80" y="65"/>
                  </a:lnTo>
                  <a:lnTo>
                    <a:pt x="80" y="66"/>
                  </a:lnTo>
                  <a:lnTo>
                    <a:pt x="56" y="60"/>
                  </a:lnTo>
                  <a:lnTo>
                    <a:pt x="55" y="61"/>
                  </a:lnTo>
                  <a:lnTo>
                    <a:pt x="53" y="61"/>
                  </a:lnTo>
                  <a:lnTo>
                    <a:pt x="52" y="61"/>
                  </a:lnTo>
                  <a:lnTo>
                    <a:pt x="51" y="61"/>
                  </a:lnTo>
                  <a:lnTo>
                    <a:pt x="50" y="60"/>
                  </a:lnTo>
                  <a:lnTo>
                    <a:pt x="48" y="60"/>
                  </a:lnTo>
                  <a:lnTo>
                    <a:pt x="47" y="61"/>
                  </a:lnTo>
                  <a:lnTo>
                    <a:pt x="45" y="60"/>
                  </a:lnTo>
                  <a:lnTo>
                    <a:pt x="44" y="60"/>
                  </a:lnTo>
                  <a:lnTo>
                    <a:pt x="42" y="61"/>
                  </a:lnTo>
                  <a:lnTo>
                    <a:pt x="41" y="61"/>
                  </a:lnTo>
                  <a:lnTo>
                    <a:pt x="38" y="61"/>
                  </a:lnTo>
                  <a:lnTo>
                    <a:pt x="37" y="60"/>
                  </a:lnTo>
                  <a:lnTo>
                    <a:pt x="35" y="60"/>
                  </a:lnTo>
                  <a:lnTo>
                    <a:pt x="30" y="60"/>
                  </a:lnTo>
                  <a:lnTo>
                    <a:pt x="29" y="59"/>
                  </a:lnTo>
                  <a:lnTo>
                    <a:pt x="24" y="58"/>
                  </a:lnTo>
                  <a:lnTo>
                    <a:pt x="22" y="57"/>
                  </a:lnTo>
                  <a:lnTo>
                    <a:pt x="19" y="58"/>
                  </a:lnTo>
                  <a:lnTo>
                    <a:pt x="15" y="57"/>
                  </a:lnTo>
                  <a:lnTo>
                    <a:pt x="12" y="56"/>
                  </a:lnTo>
                  <a:lnTo>
                    <a:pt x="11" y="54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1" y="47"/>
                  </a:lnTo>
                  <a:lnTo>
                    <a:pt x="9" y="44"/>
                  </a:lnTo>
                  <a:lnTo>
                    <a:pt x="7" y="44"/>
                  </a:lnTo>
                  <a:lnTo>
                    <a:pt x="6" y="43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3157538" y="1833563"/>
              <a:ext cx="658812" cy="1006475"/>
            </a:xfrm>
            <a:custGeom>
              <a:avLst/>
              <a:gdLst>
                <a:gd name="T0" fmla="*/ 463071587 w 81"/>
                <a:gd name="T1" fmla="*/ 2147483647 h 130"/>
                <a:gd name="T2" fmla="*/ 529229301 w 81"/>
                <a:gd name="T3" fmla="*/ 2147483647 h 130"/>
                <a:gd name="T4" fmla="*/ 595379008 w 81"/>
                <a:gd name="T5" fmla="*/ 2147483647 h 130"/>
                <a:gd name="T6" fmla="*/ 595379008 w 81"/>
                <a:gd name="T7" fmla="*/ 2147483647 h 130"/>
                <a:gd name="T8" fmla="*/ 396922007 w 81"/>
                <a:gd name="T9" fmla="*/ 2147483647 h 130"/>
                <a:gd name="T10" fmla="*/ 661536721 w 81"/>
                <a:gd name="T11" fmla="*/ 2147483647 h 130"/>
                <a:gd name="T12" fmla="*/ 859993595 w 81"/>
                <a:gd name="T13" fmla="*/ 2147483647 h 130"/>
                <a:gd name="T14" fmla="*/ 926151308 w 81"/>
                <a:gd name="T15" fmla="*/ 2147483647 h 130"/>
                <a:gd name="T16" fmla="*/ 1323073442 w 81"/>
                <a:gd name="T17" fmla="*/ 2147483647 h 130"/>
                <a:gd name="T18" fmla="*/ 1124608436 w 81"/>
                <a:gd name="T19" fmla="*/ 2147483647 h 130"/>
                <a:gd name="T20" fmla="*/ 1058458601 w 81"/>
                <a:gd name="T21" fmla="*/ 2147483647 h 130"/>
                <a:gd name="T22" fmla="*/ 1058458601 w 81"/>
                <a:gd name="T23" fmla="*/ 2147483647 h 130"/>
                <a:gd name="T24" fmla="*/ 1058458601 w 81"/>
                <a:gd name="T25" fmla="*/ 2147483647 h 130"/>
                <a:gd name="T26" fmla="*/ 1058458601 w 81"/>
                <a:gd name="T27" fmla="*/ 2147483647 h 130"/>
                <a:gd name="T28" fmla="*/ 1719995323 w 81"/>
                <a:gd name="T29" fmla="*/ 0 h 130"/>
                <a:gd name="T30" fmla="*/ 2147483647 w 81"/>
                <a:gd name="T31" fmla="*/ 1138865122 h 130"/>
                <a:gd name="T32" fmla="*/ 2147483647 w 81"/>
                <a:gd name="T33" fmla="*/ 1558448869 h 130"/>
                <a:gd name="T34" fmla="*/ 2147483647 w 81"/>
                <a:gd name="T35" fmla="*/ 1738267156 h 130"/>
                <a:gd name="T36" fmla="*/ 2147483647 w 81"/>
                <a:gd name="T37" fmla="*/ 1858153756 h 130"/>
                <a:gd name="T38" fmla="*/ 2147483647 w 81"/>
                <a:gd name="T39" fmla="*/ 2147483647 h 130"/>
                <a:gd name="T40" fmla="*/ 2147483647 w 81"/>
                <a:gd name="T41" fmla="*/ 2147483647 h 130"/>
                <a:gd name="T42" fmla="*/ 2147483647 w 81"/>
                <a:gd name="T43" fmla="*/ 2147483647 h 130"/>
                <a:gd name="T44" fmla="*/ 2147483647 w 81"/>
                <a:gd name="T45" fmla="*/ 2147483647 h 130"/>
                <a:gd name="T46" fmla="*/ 2147483647 w 81"/>
                <a:gd name="T47" fmla="*/ 2147483647 h 130"/>
                <a:gd name="T48" fmla="*/ 2147483647 w 81"/>
                <a:gd name="T49" fmla="*/ 2147483647 h 130"/>
                <a:gd name="T50" fmla="*/ 2147483647 w 81"/>
                <a:gd name="T51" fmla="*/ 2147483647 h 130"/>
                <a:gd name="T52" fmla="*/ 2147483647 w 81"/>
                <a:gd name="T53" fmla="*/ 2147483647 h 130"/>
                <a:gd name="T54" fmla="*/ 2147483647 w 81"/>
                <a:gd name="T55" fmla="*/ 2147483647 h 130"/>
                <a:gd name="T56" fmla="*/ 2147483647 w 81"/>
                <a:gd name="T57" fmla="*/ 2147483647 h 130"/>
                <a:gd name="T58" fmla="*/ 2147483647 w 81"/>
                <a:gd name="T59" fmla="*/ 2147483647 h 130"/>
                <a:gd name="T60" fmla="*/ 2147483647 w 81"/>
                <a:gd name="T61" fmla="*/ 2147483647 h 130"/>
                <a:gd name="T62" fmla="*/ 2147483647 w 81"/>
                <a:gd name="T63" fmla="*/ 2147483647 h 130"/>
                <a:gd name="T64" fmla="*/ 2147483647 w 81"/>
                <a:gd name="T65" fmla="*/ 2147483647 h 130"/>
                <a:gd name="T66" fmla="*/ 2147483647 w 81"/>
                <a:gd name="T67" fmla="*/ 2147483647 h 130"/>
                <a:gd name="T68" fmla="*/ 2147483647 w 81"/>
                <a:gd name="T69" fmla="*/ 2147483647 h 130"/>
                <a:gd name="T70" fmla="*/ 2147483647 w 81"/>
                <a:gd name="T71" fmla="*/ 2147483647 h 130"/>
                <a:gd name="T72" fmla="*/ 2147483647 w 81"/>
                <a:gd name="T73" fmla="*/ 2147483647 h 130"/>
                <a:gd name="T74" fmla="*/ 2147483647 w 81"/>
                <a:gd name="T75" fmla="*/ 2147483647 h 130"/>
                <a:gd name="T76" fmla="*/ 2147483647 w 81"/>
                <a:gd name="T77" fmla="*/ 2147483647 h 130"/>
                <a:gd name="T78" fmla="*/ 2147483647 w 81"/>
                <a:gd name="T79" fmla="*/ 2147483647 h 130"/>
                <a:gd name="T80" fmla="*/ 2147483647 w 81"/>
                <a:gd name="T81" fmla="*/ 2147483647 h 130"/>
                <a:gd name="T82" fmla="*/ 2147483647 w 81"/>
                <a:gd name="T83" fmla="*/ 2147483647 h 130"/>
                <a:gd name="T84" fmla="*/ 2147483647 w 81"/>
                <a:gd name="T85" fmla="*/ 2147483647 h 130"/>
                <a:gd name="T86" fmla="*/ 2147483647 w 81"/>
                <a:gd name="T87" fmla="*/ 2147483647 h 130"/>
                <a:gd name="T88" fmla="*/ 2147483647 w 81"/>
                <a:gd name="T89" fmla="*/ 2147483647 h 130"/>
                <a:gd name="T90" fmla="*/ 2147483647 w 81"/>
                <a:gd name="T91" fmla="*/ 2147483647 h 130"/>
                <a:gd name="T92" fmla="*/ 2147483647 w 81"/>
                <a:gd name="T93" fmla="*/ 2147483647 h 130"/>
                <a:gd name="T94" fmla="*/ 2147483647 w 81"/>
                <a:gd name="T95" fmla="*/ 2147483647 h 130"/>
                <a:gd name="T96" fmla="*/ 0 w 81"/>
                <a:gd name="T97" fmla="*/ 2147483647 h 13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1"/>
                <a:gd name="T148" fmla="*/ 0 h 130"/>
                <a:gd name="T149" fmla="*/ 81 w 81"/>
                <a:gd name="T150" fmla="*/ 130 h 13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1" h="130">
                  <a:moveTo>
                    <a:pt x="0" y="116"/>
                  </a:moveTo>
                  <a:lnTo>
                    <a:pt x="7" y="86"/>
                  </a:lnTo>
                  <a:lnTo>
                    <a:pt x="8" y="84"/>
                  </a:lnTo>
                  <a:lnTo>
                    <a:pt x="8" y="82"/>
                  </a:lnTo>
                  <a:lnTo>
                    <a:pt x="9" y="82"/>
                  </a:lnTo>
                  <a:lnTo>
                    <a:pt x="9" y="81"/>
                  </a:lnTo>
                  <a:lnTo>
                    <a:pt x="10" y="80"/>
                  </a:lnTo>
                  <a:lnTo>
                    <a:pt x="9" y="79"/>
                  </a:lnTo>
                  <a:lnTo>
                    <a:pt x="7" y="78"/>
                  </a:lnTo>
                  <a:lnTo>
                    <a:pt x="6" y="77"/>
                  </a:lnTo>
                  <a:lnTo>
                    <a:pt x="7" y="75"/>
                  </a:lnTo>
                  <a:lnTo>
                    <a:pt x="10" y="70"/>
                  </a:lnTo>
                  <a:lnTo>
                    <a:pt x="12" y="69"/>
                  </a:lnTo>
                  <a:lnTo>
                    <a:pt x="13" y="68"/>
                  </a:lnTo>
                  <a:lnTo>
                    <a:pt x="13" y="67"/>
                  </a:lnTo>
                  <a:lnTo>
                    <a:pt x="14" y="66"/>
                  </a:lnTo>
                  <a:lnTo>
                    <a:pt x="20" y="57"/>
                  </a:lnTo>
                  <a:lnTo>
                    <a:pt x="20" y="54"/>
                  </a:lnTo>
                  <a:lnTo>
                    <a:pt x="19" y="53"/>
                  </a:lnTo>
                  <a:lnTo>
                    <a:pt x="17" y="53"/>
                  </a:lnTo>
                  <a:lnTo>
                    <a:pt x="16" y="51"/>
                  </a:lnTo>
                  <a:lnTo>
                    <a:pt x="16" y="50"/>
                  </a:lnTo>
                  <a:lnTo>
                    <a:pt x="16" y="48"/>
                  </a:lnTo>
                  <a:lnTo>
                    <a:pt x="16" y="47"/>
                  </a:lnTo>
                  <a:lnTo>
                    <a:pt x="17" y="46"/>
                  </a:lnTo>
                  <a:lnTo>
                    <a:pt x="16" y="45"/>
                  </a:lnTo>
                  <a:lnTo>
                    <a:pt x="16" y="43"/>
                  </a:lnTo>
                  <a:lnTo>
                    <a:pt x="26" y="0"/>
                  </a:lnTo>
                  <a:lnTo>
                    <a:pt x="37" y="3"/>
                  </a:lnTo>
                  <a:lnTo>
                    <a:pt x="34" y="19"/>
                  </a:lnTo>
                  <a:lnTo>
                    <a:pt x="36" y="23"/>
                  </a:lnTo>
                  <a:lnTo>
                    <a:pt x="36" y="26"/>
                  </a:lnTo>
                  <a:lnTo>
                    <a:pt x="36" y="28"/>
                  </a:lnTo>
                  <a:lnTo>
                    <a:pt x="35" y="29"/>
                  </a:lnTo>
                  <a:lnTo>
                    <a:pt x="36" y="30"/>
                  </a:lnTo>
                  <a:lnTo>
                    <a:pt x="37" y="31"/>
                  </a:lnTo>
                  <a:lnTo>
                    <a:pt x="40" y="34"/>
                  </a:lnTo>
                  <a:lnTo>
                    <a:pt x="42" y="39"/>
                  </a:lnTo>
                  <a:lnTo>
                    <a:pt x="42" y="41"/>
                  </a:lnTo>
                  <a:lnTo>
                    <a:pt x="43" y="43"/>
                  </a:lnTo>
                  <a:lnTo>
                    <a:pt x="45" y="43"/>
                  </a:lnTo>
                  <a:lnTo>
                    <a:pt x="45" y="45"/>
                  </a:lnTo>
                  <a:lnTo>
                    <a:pt x="48" y="45"/>
                  </a:lnTo>
                  <a:lnTo>
                    <a:pt x="49" y="46"/>
                  </a:lnTo>
                  <a:lnTo>
                    <a:pt x="46" y="51"/>
                  </a:lnTo>
                  <a:lnTo>
                    <a:pt x="46" y="52"/>
                  </a:lnTo>
                  <a:lnTo>
                    <a:pt x="45" y="53"/>
                  </a:lnTo>
                  <a:lnTo>
                    <a:pt x="45" y="56"/>
                  </a:lnTo>
                  <a:lnTo>
                    <a:pt x="45" y="57"/>
                  </a:lnTo>
                  <a:lnTo>
                    <a:pt x="43" y="59"/>
                  </a:lnTo>
                  <a:lnTo>
                    <a:pt x="43" y="60"/>
                  </a:lnTo>
                  <a:lnTo>
                    <a:pt x="43" y="61"/>
                  </a:lnTo>
                  <a:lnTo>
                    <a:pt x="43" y="62"/>
                  </a:lnTo>
                  <a:lnTo>
                    <a:pt x="45" y="65"/>
                  </a:lnTo>
                  <a:lnTo>
                    <a:pt x="46" y="65"/>
                  </a:lnTo>
                  <a:lnTo>
                    <a:pt x="49" y="62"/>
                  </a:lnTo>
                  <a:lnTo>
                    <a:pt x="50" y="61"/>
                  </a:lnTo>
                  <a:lnTo>
                    <a:pt x="50" y="62"/>
                  </a:lnTo>
                  <a:lnTo>
                    <a:pt x="51" y="63"/>
                  </a:lnTo>
                  <a:lnTo>
                    <a:pt x="52" y="64"/>
                  </a:lnTo>
                  <a:lnTo>
                    <a:pt x="52" y="66"/>
                  </a:lnTo>
                  <a:lnTo>
                    <a:pt x="52" y="69"/>
                  </a:lnTo>
                  <a:lnTo>
                    <a:pt x="52" y="72"/>
                  </a:lnTo>
                  <a:lnTo>
                    <a:pt x="54" y="74"/>
                  </a:lnTo>
                  <a:lnTo>
                    <a:pt x="54" y="75"/>
                  </a:lnTo>
                  <a:lnTo>
                    <a:pt x="53" y="76"/>
                  </a:lnTo>
                  <a:lnTo>
                    <a:pt x="54" y="78"/>
                  </a:lnTo>
                  <a:lnTo>
                    <a:pt x="56" y="78"/>
                  </a:lnTo>
                  <a:lnTo>
                    <a:pt x="57" y="80"/>
                  </a:lnTo>
                  <a:lnTo>
                    <a:pt x="57" y="81"/>
                  </a:lnTo>
                  <a:lnTo>
                    <a:pt x="57" y="83"/>
                  </a:lnTo>
                  <a:lnTo>
                    <a:pt x="57" y="84"/>
                  </a:lnTo>
                  <a:lnTo>
                    <a:pt x="58" y="86"/>
                  </a:lnTo>
                  <a:lnTo>
                    <a:pt x="59" y="87"/>
                  </a:lnTo>
                  <a:lnTo>
                    <a:pt x="60" y="85"/>
                  </a:lnTo>
                  <a:lnTo>
                    <a:pt x="61" y="84"/>
                  </a:lnTo>
                  <a:lnTo>
                    <a:pt x="63" y="85"/>
                  </a:lnTo>
                  <a:lnTo>
                    <a:pt x="65" y="86"/>
                  </a:lnTo>
                  <a:lnTo>
                    <a:pt x="66" y="85"/>
                  </a:lnTo>
                  <a:lnTo>
                    <a:pt x="67" y="84"/>
                  </a:lnTo>
                  <a:lnTo>
                    <a:pt x="67" y="85"/>
                  </a:lnTo>
                  <a:lnTo>
                    <a:pt x="71" y="85"/>
                  </a:lnTo>
                  <a:lnTo>
                    <a:pt x="72" y="86"/>
                  </a:lnTo>
                  <a:lnTo>
                    <a:pt x="73" y="86"/>
                  </a:lnTo>
                  <a:lnTo>
                    <a:pt x="76" y="86"/>
                  </a:lnTo>
                  <a:lnTo>
                    <a:pt x="76" y="84"/>
                  </a:lnTo>
                  <a:lnTo>
                    <a:pt x="77" y="83"/>
                  </a:lnTo>
                  <a:lnTo>
                    <a:pt x="79" y="85"/>
                  </a:lnTo>
                  <a:lnTo>
                    <a:pt x="79" y="87"/>
                  </a:lnTo>
                  <a:lnTo>
                    <a:pt x="81" y="88"/>
                  </a:lnTo>
                  <a:lnTo>
                    <a:pt x="75" y="130"/>
                  </a:lnTo>
                  <a:lnTo>
                    <a:pt x="74" y="130"/>
                  </a:lnTo>
                  <a:lnTo>
                    <a:pt x="37" y="124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3435350" y="1857375"/>
              <a:ext cx="1120775" cy="673100"/>
            </a:xfrm>
            <a:custGeom>
              <a:avLst/>
              <a:gdLst>
                <a:gd name="T0" fmla="*/ 2147483647 w 138"/>
                <a:gd name="T1" fmla="*/ 2147483647 h 87"/>
                <a:gd name="T2" fmla="*/ 2147483647 w 138"/>
                <a:gd name="T3" fmla="*/ 2147483647 h 87"/>
                <a:gd name="T4" fmla="*/ 2147483647 w 138"/>
                <a:gd name="T5" fmla="*/ 2147483647 h 87"/>
                <a:gd name="T6" fmla="*/ 2147483647 w 138"/>
                <a:gd name="T7" fmla="*/ 2147483647 h 87"/>
                <a:gd name="T8" fmla="*/ 2147483647 w 138"/>
                <a:gd name="T9" fmla="*/ 2147483647 h 87"/>
                <a:gd name="T10" fmla="*/ 2147483647 w 138"/>
                <a:gd name="T11" fmla="*/ 2147483647 h 87"/>
                <a:gd name="T12" fmla="*/ 2110711275 w 138"/>
                <a:gd name="T13" fmla="*/ 2147483647 h 87"/>
                <a:gd name="T14" fmla="*/ 1912829603 w 138"/>
                <a:gd name="T15" fmla="*/ 2147483647 h 87"/>
                <a:gd name="T16" fmla="*/ 1714947930 w 138"/>
                <a:gd name="T17" fmla="*/ 2147483647 h 87"/>
                <a:gd name="T18" fmla="*/ 1583029522 w 138"/>
                <a:gd name="T19" fmla="*/ 2147483647 h 87"/>
                <a:gd name="T20" fmla="*/ 1517074379 w 138"/>
                <a:gd name="T21" fmla="*/ 2147483647 h 87"/>
                <a:gd name="T22" fmla="*/ 1517074379 w 138"/>
                <a:gd name="T23" fmla="*/ 2147483647 h 87"/>
                <a:gd name="T24" fmla="*/ 1319192707 w 138"/>
                <a:gd name="T25" fmla="*/ 2147483647 h 87"/>
                <a:gd name="T26" fmla="*/ 1319192707 w 138"/>
                <a:gd name="T27" fmla="*/ 2147483647 h 87"/>
                <a:gd name="T28" fmla="*/ 1187274299 w 138"/>
                <a:gd name="T29" fmla="*/ 2147483647 h 87"/>
                <a:gd name="T30" fmla="*/ 1187274299 w 138"/>
                <a:gd name="T31" fmla="*/ 2147483647 h 87"/>
                <a:gd name="T32" fmla="*/ 1121311034 w 138"/>
                <a:gd name="T33" fmla="*/ 2147483647 h 87"/>
                <a:gd name="T34" fmla="*/ 1055355638 w 138"/>
                <a:gd name="T35" fmla="*/ 2147483647 h 87"/>
                <a:gd name="T36" fmla="*/ 989392373 w 138"/>
                <a:gd name="T37" fmla="*/ 2147483647 h 87"/>
                <a:gd name="T38" fmla="*/ 725555557 w 138"/>
                <a:gd name="T39" fmla="*/ 2147483647 h 87"/>
                <a:gd name="T40" fmla="*/ 593637150 w 138"/>
                <a:gd name="T41" fmla="*/ 2147483647 h 87"/>
                <a:gd name="T42" fmla="*/ 593637150 w 138"/>
                <a:gd name="T43" fmla="*/ 2147483647 h 87"/>
                <a:gd name="T44" fmla="*/ 725555557 w 138"/>
                <a:gd name="T45" fmla="*/ 2147483647 h 87"/>
                <a:gd name="T46" fmla="*/ 725555557 w 138"/>
                <a:gd name="T47" fmla="*/ 2147483647 h 87"/>
                <a:gd name="T48" fmla="*/ 791518822 w 138"/>
                <a:gd name="T49" fmla="*/ 2147483647 h 87"/>
                <a:gd name="T50" fmla="*/ 923437230 w 138"/>
                <a:gd name="T51" fmla="*/ 2147483647 h 87"/>
                <a:gd name="T52" fmla="*/ 725555557 w 138"/>
                <a:gd name="T53" fmla="*/ 2147483647 h 87"/>
                <a:gd name="T54" fmla="*/ 527673758 w 138"/>
                <a:gd name="T55" fmla="*/ 2147483647 h 87"/>
                <a:gd name="T56" fmla="*/ 395755350 w 138"/>
                <a:gd name="T57" fmla="*/ 1855589534 h 87"/>
                <a:gd name="T58" fmla="*/ 131918440 w 138"/>
                <a:gd name="T59" fmla="*/ 1616159437 h 87"/>
                <a:gd name="T60" fmla="*/ 131918440 w 138"/>
                <a:gd name="T61" fmla="*/ 1496448257 h 87"/>
                <a:gd name="T62" fmla="*/ 131918440 w 138"/>
                <a:gd name="T63" fmla="*/ 1197158703 h 87"/>
                <a:gd name="T64" fmla="*/ 197881736 w 138"/>
                <a:gd name="T65" fmla="*/ 0 h 87"/>
                <a:gd name="T66" fmla="*/ 2147483647 w 138"/>
                <a:gd name="T67" fmla="*/ 478860314 h 87"/>
                <a:gd name="T68" fmla="*/ 2147483647 w 138"/>
                <a:gd name="T69" fmla="*/ 1137299244 h 87"/>
                <a:gd name="T70" fmla="*/ 2147483647 w 138"/>
                <a:gd name="T71" fmla="*/ 2147483647 h 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38"/>
                <a:gd name="T109" fmla="*/ 0 h 87"/>
                <a:gd name="T110" fmla="*/ 138 w 138"/>
                <a:gd name="T111" fmla="*/ 87 h 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38" h="87">
                  <a:moveTo>
                    <a:pt x="132" y="87"/>
                  </a:moveTo>
                  <a:lnTo>
                    <a:pt x="48" y="77"/>
                  </a:lnTo>
                  <a:lnTo>
                    <a:pt x="47" y="85"/>
                  </a:lnTo>
                  <a:lnTo>
                    <a:pt x="45" y="84"/>
                  </a:lnTo>
                  <a:lnTo>
                    <a:pt x="45" y="82"/>
                  </a:lnTo>
                  <a:lnTo>
                    <a:pt x="43" y="80"/>
                  </a:lnTo>
                  <a:lnTo>
                    <a:pt x="42" y="81"/>
                  </a:lnTo>
                  <a:lnTo>
                    <a:pt x="42" y="83"/>
                  </a:lnTo>
                  <a:lnTo>
                    <a:pt x="39" y="83"/>
                  </a:lnTo>
                  <a:lnTo>
                    <a:pt x="38" y="83"/>
                  </a:lnTo>
                  <a:lnTo>
                    <a:pt x="37" y="82"/>
                  </a:lnTo>
                  <a:lnTo>
                    <a:pt x="33" y="82"/>
                  </a:lnTo>
                  <a:lnTo>
                    <a:pt x="33" y="81"/>
                  </a:lnTo>
                  <a:lnTo>
                    <a:pt x="32" y="82"/>
                  </a:lnTo>
                  <a:lnTo>
                    <a:pt x="31" y="83"/>
                  </a:lnTo>
                  <a:lnTo>
                    <a:pt x="29" y="82"/>
                  </a:lnTo>
                  <a:lnTo>
                    <a:pt x="27" y="81"/>
                  </a:lnTo>
                  <a:lnTo>
                    <a:pt x="26" y="82"/>
                  </a:lnTo>
                  <a:lnTo>
                    <a:pt x="25" y="84"/>
                  </a:lnTo>
                  <a:lnTo>
                    <a:pt x="24" y="83"/>
                  </a:lnTo>
                  <a:lnTo>
                    <a:pt x="23" y="81"/>
                  </a:lnTo>
                  <a:lnTo>
                    <a:pt x="23" y="80"/>
                  </a:lnTo>
                  <a:lnTo>
                    <a:pt x="23" y="78"/>
                  </a:lnTo>
                  <a:lnTo>
                    <a:pt x="23" y="77"/>
                  </a:lnTo>
                  <a:lnTo>
                    <a:pt x="22" y="75"/>
                  </a:lnTo>
                  <a:lnTo>
                    <a:pt x="20" y="75"/>
                  </a:lnTo>
                  <a:lnTo>
                    <a:pt x="19" y="73"/>
                  </a:lnTo>
                  <a:lnTo>
                    <a:pt x="20" y="72"/>
                  </a:lnTo>
                  <a:lnTo>
                    <a:pt x="20" y="71"/>
                  </a:lnTo>
                  <a:lnTo>
                    <a:pt x="18" y="69"/>
                  </a:lnTo>
                  <a:lnTo>
                    <a:pt x="18" y="66"/>
                  </a:lnTo>
                  <a:lnTo>
                    <a:pt x="18" y="63"/>
                  </a:lnTo>
                  <a:lnTo>
                    <a:pt x="18" y="61"/>
                  </a:lnTo>
                  <a:lnTo>
                    <a:pt x="17" y="60"/>
                  </a:lnTo>
                  <a:lnTo>
                    <a:pt x="16" y="59"/>
                  </a:lnTo>
                  <a:lnTo>
                    <a:pt x="16" y="58"/>
                  </a:lnTo>
                  <a:lnTo>
                    <a:pt x="15" y="59"/>
                  </a:lnTo>
                  <a:lnTo>
                    <a:pt x="12" y="62"/>
                  </a:lnTo>
                  <a:lnTo>
                    <a:pt x="11" y="62"/>
                  </a:lnTo>
                  <a:lnTo>
                    <a:pt x="9" y="59"/>
                  </a:lnTo>
                  <a:lnTo>
                    <a:pt x="9" y="58"/>
                  </a:lnTo>
                  <a:lnTo>
                    <a:pt x="9" y="57"/>
                  </a:lnTo>
                  <a:lnTo>
                    <a:pt x="9" y="56"/>
                  </a:lnTo>
                  <a:lnTo>
                    <a:pt x="11" y="54"/>
                  </a:lnTo>
                  <a:lnTo>
                    <a:pt x="11" y="53"/>
                  </a:lnTo>
                  <a:lnTo>
                    <a:pt x="11" y="50"/>
                  </a:lnTo>
                  <a:lnTo>
                    <a:pt x="12" y="49"/>
                  </a:lnTo>
                  <a:lnTo>
                    <a:pt x="12" y="48"/>
                  </a:lnTo>
                  <a:lnTo>
                    <a:pt x="15" y="43"/>
                  </a:lnTo>
                  <a:lnTo>
                    <a:pt x="14" y="42"/>
                  </a:lnTo>
                  <a:lnTo>
                    <a:pt x="11" y="42"/>
                  </a:lnTo>
                  <a:lnTo>
                    <a:pt x="11" y="40"/>
                  </a:lnTo>
                  <a:lnTo>
                    <a:pt x="9" y="40"/>
                  </a:lnTo>
                  <a:lnTo>
                    <a:pt x="8" y="38"/>
                  </a:lnTo>
                  <a:lnTo>
                    <a:pt x="8" y="36"/>
                  </a:lnTo>
                  <a:lnTo>
                    <a:pt x="6" y="31"/>
                  </a:lnTo>
                  <a:lnTo>
                    <a:pt x="3" y="28"/>
                  </a:lnTo>
                  <a:lnTo>
                    <a:pt x="2" y="27"/>
                  </a:lnTo>
                  <a:lnTo>
                    <a:pt x="1" y="26"/>
                  </a:lnTo>
                  <a:lnTo>
                    <a:pt x="2" y="25"/>
                  </a:lnTo>
                  <a:lnTo>
                    <a:pt x="2" y="23"/>
                  </a:lnTo>
                  <a:lnTo>
                    <a:pt x="2" y="20"/>
                  </a:lnTo>
                  <a:lnTo>
                    <a:pt x="0" y="16"/>
                  </a:lnTo>
                  <a:lnTo>
                    <a:pt x="3" y="0"/>
                  </a:lnTo>
                  <a:lnTo>
                    <a:pt x="15" y="2"/>
                  </a:lnTo>
                  <a:lnTo>
                    <a:pt x="49" y="8"/>
                  </a:lnTo>
                  <a:lnTo>
                    <a:pt x="84" y="13"/>
                  </a:lnTo>
                  <a:lnTo>
                    <a:pt x="138" y="19"/>
                  </a:lnTo>
                  <a:lnTo>
                    <a:pt x="133" y="70"/>
                  </a:lnTo>
                  <a:lnTo>
                    <a:pt x="132" y="87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514850" y="2003425"/>
              <a:ext cx="723900" cy="427038"/>
            </a:xfrm>
            <a:custGeom>
              <a:avLst/>
              <a:gdLst>
                <a:gd name="T0" fmla="*/ 0 w 89"/>
                <a:gd name="T1" fmla="*/ 2147483647 h 55"/>
                <a:gd name="T2" fmla="*/ 330789779 w 89"/>
                <a:gd name="T3" fmla="*/ 0 h 55"/>
                <a:gd name="T4" fmla="*/ 2147483647 w 89"/>
                <a:gd name="T5" fmla="*/ 180854486 h 55"/>
                <a:gd name="T6" fmla="*/ 2147483647 w 89"/>
                <a:gd name="T7" fmla="*/ 241136706 h 55"/>
                <a:gd name="T8" fmla="*/ 2147483647 w 89"/>
                <a:gd name="T9" fmla="*/ 301426751 h 55"/>
                <a:gd name="T10" fmla="*/ 2147483647 w 89"/>
                <a:gd name="T11" fmla="*/ 542563518 h 55"/>
                <a:gd name="T12" fmla="*/ 2147483647 w 89"/>
                <a:gd name="T13" fmla="*/ 602845738 h 55"/>
                <a:gd name="T14" fmla="*/ 2147483647 w 89"/>
                <a:gd name="T15" fmla="*/ 783700163 h 55"/>
                <a:gd name="T16" fmla="*/ 2147483647 w 89"/>
                <a:gd name="T17" fmla="*/ 1085127035 h 55"/>
                <a:gd name="T18" fmla="*/ 2147483647 w 89"/>
                <a:gd name="T19" fmla="*/ 1386553665 h 55"/>
                <a:gd name="T20" fmla="*/ 2147483647 w 89"/>
                <a:gd name="T21" fmla="*/ 1507118105 h 55"/>
                <a:gd name="T22" fmla="*/ 2147483647 w 89"/>
                <a:gd name="T23" fmla="*/ 1808544735 h 55"/>
                <a:gd name="T24" fmla="*/ 2147483647 w 89"/>
                <a:gd name="T25" fmla="*/ 2147483647 h 55"/>
                <a:gd name="T26" fmla="*/ 2147483647 w 89"/>
                <a:gd name="T27" fmla="*/ 2147483647 h 55"/>
                <a:gd name="T28" fmla="*/ 2147483647 w 89"/>
                <a:gd name="T29" fmla="*/ 2147483647 h 55"/>
                <a:gd name="T30" fmla="*/ 2147483647 w 89"/>
                <a:gd name="T31" fmla="*/ 2147483647 h 55"/>
                <a:gd name="T32" fmla="*/ 2147483647 w 89"/>
                <a:gd name="T33" fmla="*/ 2147483647 h 55"/>
                <a:gd name="T34" fmla="*/ 2147483647 w 89"/>
                <a:gd name="T35" fmla="*/ 2147483647 h 55"/>
                <a:gd name="T36" fmla="*/ 2147483647 w 89"/>
                <a:gd name="T37" fmla="*/ 2147483647 h 55"/>
                <a:gd name="T38" fmla="*/ 0 w 89"/>
                <a:gd name="T39" fmla="*/ 2147483647 h 55"/>
                <a:gd name="T40" fmla="*/ 0 w 89"/>
                <a:gd name="T41" fmla="*/ 2147483647 h 5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9"/>
                <a:gd name="T64" fmla="*/ 0 h 55"/>
                <a:gd name="T65" fmla="*/ 89 w 89"/>
                <a:gd name="T66" fmla="*/ 55 h 5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9" h="55">
                  <a:moveTo>
                    <a:pt x="0" y="51"/>
                  </a:moveTo>
                  <a:lnTo>
                    <a:pt x="5" y="0"/>
                  </a:lnTo>
                  <a:lnTo>
                    <a:pt x="4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3" y="9"/>
                  </a:lnTo>
                  <a:lnTo>
                    <a:pt x="83" y="10"/>
                  </a:lnTo>
                  <a:lnTo>
                    <a:pt x="82" y="13"/>
                  </a:lnTo>
                  <a:lnTo>
                    <a:pt x="82" y="18"/>
                  </a:lnTo>
                  <a:lnTo>
                    <a:pt x="84" y="23"/>
                  </a:lnTo>
                  <a:lnTo>
                    <a:pt x="85" y="25"/>
                  </a:lnTo>
                  <a:lnTo>
                    <a:pt x="86" y="30"/>
                  </a:lnTo>
                  <a:lnTo>
                    <a:pt x="86" y="38"/>
                  </a:lnTo>
                  <a:lnTo>
                    <a:pt x="87" y="40"/>
                  </a:lnTo>
                  <a:lnTo>
                    <a:pt x="87" y="43"/>
                  </a:lnTo>
                  <a:lnTo>
                    <a:pt x="87" y="44"/>
                  </a:lnTo>
                  <a:lnTo>
                    <a:pt x="89" y="51"/>
                  </a:lnTo>
                  <a:lnTo>
                    <a:pt x="89" y="53"/>
                  </a:lnTo>
                  <a:lnTo>
                    <a:pt x="89" y="55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483100" y="2398713"/>
              <a:ext cx="766763" cy="495300"/>
            </a:xfrm>
            <a:custGeom>
              <a:avLst/>
              <a:gdLst>
                <a:gd name="T0" fmla="*/ 0 w 94"/>
                <a:gd name="T1" fmla="*/ 2147483647 h 64"/>
                <a:gd name="T2" fmla="*/ 199611248 w 94"/>
                <a:gd name="T3" fmla="*/ 1018182017 h 64"/>
                <a:gd name="T4" fmla="*/ 266148309 w 94"/>
                <a:gd name="T5" fmla="*/ 0 h 64"/>
                <a:gd name="T6" fmla="*/ 2147483647 w 94"/>
                <a:gd name="T7" fmla="*/ 239570365 h 64"/>
                <a:gd name="T8" fmla="*/ 2147483647 w 94"/>
                <a:gd name="T9" fmla="*/ 359355578 h 64"/>
                <a:gd name="T10" fmla="*/ 2147483647 w 94"/>
                <a:gd name="T11" fmla="*/ 419248154 h 64"/>
                <a:gd name="T12" fmla="*/ 2147483647 w 94"/>
                <a:gd name="T13" fmla="*/ 598933742 h 64"/>
                <a:gd name="T14" fmla="*/ 2147483647 w 94"/>
                <a:gd name="T15" fmla="*/ 658826318 h 64"/>
                <a:gd name="T16" fmla="*/ 2147483647 w 94"/>
                <a:gd name="T17" fmla="*/ 898396623 h 64"/>
                <a:gd name="T18" fmla="*/ 2147483647 w 94"/>
                <a:gd name="T19" fmla="*/ 2147483647 h 64"/>
                <a:gd name="T20" fmla="*/ 2147483647 w 94"/>
                <a:gd name="T21" fmla="*/ 2147483647 h 64"/>
                <a:gd name="T22" fmla="*/ 2147483647 w 94"/>
                <a:gd name="T23" fmla="*/ 2147483647 h 64"/>
                <a:gd name="T24" fmla="*/ 2147483647 w 94"/>
                <a:gd name="T25" fmla="*/ 2147483647 h 64"/>
                <a:gd name="T26" fmla="*/ 2147483647 w 94"/>
                <a:gd name="T27" fmla="*/ 2147483647 h 64"/>
                <a:gd name="T28" fmla="*/ 2147483647 w 94"/>
                <a:gd name="T29" fmla="*/ 2147483647 h 64"/>
                <a:gd name="T30" fmla="*/ 2147483647 w 94"/>
                <a:gd name="T31" fmla="*/ 2147483647 h 64"/>
                <a:gd name="T32" fmla="*/ 2147483647 w 94"/>
                <a:gd name="T33" fmla="*/ 2147483647 h 64"/>
                <a:gd name="T34" fmla="*/ 2147483647 w 94"/>
                <a:gd name="T35" fmla="*/ 2147483647 h 64"/>
                <a:gd name="T36" fmla="*/ 2147483647 w 94"/>
                <a:gd name="T37" fmla="*/ 2147483647 h 64"/>
                <a:gd name="T38" fmla="*/ 2147483647 w 94"/>
                <a:gd name="T39" fmla="*/ 2147483647 h 64"/>
                <a:gd name="T40" fmla="*/ 2147483647 w 94"/>
                <a:gd name="T41" fmla="*/ 2147483647 h 64"/>
                <a:gd name="T42" fmla="*/ 2147483647 w 94"/>
                <a:gd name="T43" fmla="*/ 2147483647 h 64"/>
                <a:gd name="T44" fmla="*/ 2147483647 w 94"/>
                <a:gd name="T45" fmla="*/ 2147483647 h 64"/>
                <a:gd name="T46" fmla="*/ 2147483647 w 94"/>
                <a:gd name="T47" fmla="*/ 2147483647 h 64"/>
                <a:gd name="T48" fmla="*/ 2147483647 w 94"/>
                <a:gd name="T49" fmla="*/ 2147483647 h 64"/>
                <a:gd name="T50" fmla="*/ 2147483647 w 94"/>
                <a:gd name="T51" fmla="*/ 2147483647 h 64"/>
                <a:gd name="T52" fmla="*/ 2147483647 w 94"/>
                <a:gd name="T53" fmla="*/ 2147483647 h 64"/>
                <a:gd name="T54" fmla="*/ 2147483647 w 94"/>
                <a:gd name="T55" fmla="*/ 2147483647 h 64"/>
                <a:gd name="T56" fmla="*/ 2147483647 w 94"/>
                <a:gd name="T57" fmla="*/ 2147483647 h 64"/>
                <a:gd name="T58" fmla="*/ 2147483647 w 94"/>
                <a:gd name="T59" fmla="*/ 2147483647 h 64"/>
                <a:gd name="T60" fmla="*/ 2147483647 w 94"/>
                <a:gd name="T61" fmla="*/ 2147483647 h 64"/>
                <a:gd name="T62" fmla="*/ 2147483647 w 94"/>
                <a:gd name="T63" fmla="*/ 2147483647 h 64"/>
                <a:gd name="T64" fmla="*/ 2147483647 w 94"/>
                <a:gd name="T65" fmla="*/ 2147483647 h 64"/>
                <a:gd name="T66" fmla="*/ 2147483647 w 94"/>
                <a:gd name="T67" fmla="*/ 2147483647 h 64"/>
                <a:gd name="T68" fmla="*/ 2147483647 w 94"/>
                <a:gd name="T69" fmla="*/ 2147483647 h 64"/>
                <a:gd name="T70" fmla="*/ 0 w 94"/>
                <a:gd name="T71" fmla="*/ 2147483647 h 64"/>
                <a:gd name="T72" fmla="*/ 0 w 94"/>
                <a:gd name="T73" fmla="*/ 2147483647 h 6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64"/>
                <a:gd name="T113" fmla="*/ 94 w 94"/>
                <a:gd name="T114" fmla="*/ 64 h 64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64">
                  <a:moveTo>
                    <a:pt x="0" y="51"/>
                  </a:moveTo>
                  <a:lnTo>
                    <a:pt x="3" y="17"/>
                  </a:lnTo>
                  <a:lnTo>
                    <a:pt x="4" y="0"/>
                  </a:lnTo>
                  <a:lnTo>
                    <a:pt x="93" y="4"/>
                  </a:lnTo>
                  <a:lnTo>
                    <a:pt x="93" y="6"/>
                  </a:lnTo>
                  <a:lnTo>
                    <a:pt x="92" y="7"/>
                  </a:lnTo>
                  <a:lnTo>
                    <a:pt x="90" y="10"/>
                  </a:lnTo>
                  <a:lnTo>
                    <a:pt x="90" y="11"/>
                  </a:lnTo>
                  <a:lnTo>
                    <a:pt x="94" y="15"/>
                  </a:lnTo>
                  <a:lnTo>
                    <a:pt x="94" y="46"/>
                  </a:lnTo>
                  <a:lnTo>
                    <a:pt x="92" y="46"/>
                  </a:lnTo>
                  <a:lnTo>
                    <a:pt x="93" y="47"/>
                  </a:lnTo>
                  <a:lnTo>
                    <a:pt x="94" y="48"/>
                  </a:lnTo>
                  <a:lnTo>
                    <a:pt x="93" y="50"/>
                  </a:lnTo>
                  <a:lnTo>
                    <a:pt x="94" y="51"/>
                  </a:lnTo>
                  <a:lnTo>
                    <a:pt x="94" y="54"/>
                  </a:lnTo>
                  <a:lnTo>
                    <a:pt x="93" y="54"/>
                  </a:lnTo>
                  <a:lnTo>
                    <a:pt x="94" y="56"/>
                  </a:lnTo>
                  <a:lnTo>
                    <a:pt x="92" y="59"/>
                  </a:lnTo>
                  <a:lnTo>
                    <a:pt x="94" y="62"/>
                  </a:lnTo>
                  <a:lnTo>
                    <a:pt x="94" y="64"/>
                  </a:lnTo>
                  <a:lnTo>
                    <a:pt x="91" y="62"/>
                  </a:lnTo>
                  <a:lnTo>
                    <a:pt x="86" y="59"/>
                  </a:lnTo>
                  <a:lnTo>
                    <a:pt x="84" y="58"/>
                  </a:lnTo>
                  <a:lnTo>
                    <a:pt x="82" y="58"/>
                  </a:lnTo>
                  <a:lnTo>
                    <a:pt x="80" y="60"/>
                  </a:lnTo>
                  <a:lnTo>
                    <a:pt x="79" y="60"/>
                  </a:lnTo>
                  <a:lnTo>
                    <a:pt x="77" y="60"/>
                  </a:lnTo>
                  <a:lnTo>
                    <a:pt x="76" y="57"/>
                  </a:lnTo>
                  <a:lnTo>
                    <a:pt x="75" y="56"/>
                  </a:lnTo>
                  <a:lnTo>
                    <a:pt x="73" y="57"/>
                  </a:lnTo>
                  <a:lnTo>
                    <a:pt x="71" y="57"/>
                  </a:lnTo>
                  <a:lnTo>
                    <a:pt x="69" y="54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637088" y="3203575"/>
              <a:ext cx="812800" cy="411163"/>
            </a:xfrm>
            <a:custGeom>
              <a:avLst/>
              <a:gdLst>
                <a:gd name="T0" fmla="*/ 198193155 w 100"/>
                <a:gd name="T1" fmla="*/ 0 h 53"/>
                <a:gd name="T2" fmla="*/ 2147483647 w 100"/>
                <a:gd name="T3" fmla="*/ 120369903 h 53"/>
                <a:gd name="T4" fmla="*/ 2147483647 w 100"/>
                <a:gd name="T5" fmla="*/ 361101983 h 53"/>
                <a:gd name="T6" fmla="*/ 2147483647 w 100"/>
                <a:gd name="T7" fmla="*/ 481464098 h 53"/>
                <a:gd name="T8" fmla="*/ 2147483647 w 100"/>
                <a:gd name="T9" fmla="*/ 601834092 h 53"/>
                <a:gd name="T10" fmla="*/ 2147483647 w 100"/>
                <a:gd name="T11" fmla="*/ 722203965 h 53"/>
                <a:gd name="T12" fmla="*/ 2147483647 w 100"/>
                <a:gd name="T13" fmla="*/ 722203965 h 53"/>
                <a:gd name="T14" fmla="*/ 2147483647 w 100"/>
                <a:gd name="T15" fmla="*/ 902751017 h 53"/>
                <a:gd name="T16" fmla="*/ 2147483647 w 100"/>
                <a:gd name="T17" fmla="*/ 962935953 h 53"/>
                <a:gd name="T18" fmla="*/ 2147483647 w 100"/>
                <a:gd name="T19" fmla="*/ 962935953 h 53"/>
                <a:gd name="T20" fmla="*/ 2147483647 w 100"/>
                <a:gd name="T21" fmla="*/ 1023113375 h 53"/>
                <a:gd name="T22" fmla="*/ 2147483647 w 100"/>
                <a:gd name="T23" fmla="*/ 2147483647 h 53"/>
                <a:gd name="T24" fmla="*/ 0 w 100"/>
                <a:gd name="T25" fmla="*/ 2147483647 h 53"/>
                <a:gd name="T26" fmla="*/ 198193155 w 100"/>
                <a:gd name="T27" fmla="*/ 0 h 53"/>
                <a:gd name="T28" fmla="*/ 198193155 w 100"/>
                <a:gd name="T29" fmla="*/ 0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53"/>
                <a:gd name="T47" fmla="*/ 100 w 100"/>
                <a:gd name="T48" fmla="*/ 53 h 5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53">
                  <a:moveTo>
                    <a:pt x="3" y="0"/>
                  </a:moveTo>
                  <a:lnTo>
                    <a:pt x="89" y="2"/>
                  </a:lnTo>
                  <a:lnTo>
                    <a:pt x="95" y="6"/>
                  </a:lnTo>
                  <a:lnTo>
                    <a:pt x="93" y="8"/>
                  </a:lnTo>
                  <a:lnTo>
                    <a:pt x="93" y="10"/>
                  </a:lnTo>
                  <a:lnTo>
                    <a:pt x="94" y="12"/>
                  </a:lnTo>
                  <a:lnTo>
                    <a:pt x="95" y="12"/>
                  </a:lnTo>
                  <a:lnTo>
                    <a:pt x="96" y="15"/>
                  </a:lnTo>
                  <a:lnTo>
                    <a:pt x="97" y="16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100" y="53"/>
                  </a:lnTo>
                  <a:lnTo>
                    <a:pt x="0" y="51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5232400" y="2740025"/>
              <a:ext cx="666750" cy="417513"/>
            </a:xfrm>
            <a:custGeom>
              <a:avLst/>
              <a:gdLst>
                <a:gd name="T0" fmla="*/ 2147483647 w 82"/>
                <a:gd name="T1" fmla="*/ 0 h 54"/>
                <a:gd name="T2" fmla="*/ 2147483647 w 82"/>
                <a:gd name="T3" fmla="*/ 239118966 h 54"/>
                <a:gd name="T4" fmla="*/ 2147483647 w 82"/>
                <a:gd name="T5" fmla="*/ 358674613 h 54"/>
                <a:gd name="T6" fmla="*/ 2147483647 w 82"/>
                <a:gd name="T7" fmla="*/ 777130886 h 54"/>
                <a:gd name="T8" fmla="*/ 2147483647 w 82"/>
                <a:gd name="T9" fmla="*/ 956475864 h 54"/>
                <a:gd name="T10" fmla="*/ 2147483647 w 82"/>
                <a:gd name="T11" fmla="*/ 1076031693 h 54"/>
                <a:gd name="T12" fmla="*/ 2147483647 w 82"/>
                <a:gd name="T13" fmla="*/ 1255368939 h 54"/>
                <a:gd name="T14" fmla="*/ 2147483647 w 82"/>
                <a:gd name="T15" fmla="*/ 1554269504 h 54"/>
                <a:gd name="T16" fmla="*/ 2147483647 w 82"/>
                <a:gd name="T17" fmla="*/ 1733606750 h 54"/>
                <a:gd name="T18" fmla="*/ 2147483647 w 82"/>
                <a:gd name="T19" fmla="*/ 1853162337 h 54"/>
                <a:gd name="T20" fmla="*/ 2147483647 w 82"/>
                <a:gd name="T21" fmla="*/ 2032507798 h 54"/>
                <a:gd name="T22" fmla="*/ 2147483647 w 82"/>
                <a:gd name="T23" fmla="*/ 2092281726 h 54"/>
                <a:gd name="T24" fmla="*/ 2147483647 w 82"/>
                <a:gd name="T25" fmla="*/ 2147483647 h 54"/>
                <a:gd name="T26" fmla="*/ 2147483647 w 82"/>
                <a:gd name="T27" fmla="*/ 2147483647 h 54"/>
                <a:gd name="T28" fmla="*/ 2147483647 w 82"/>
                <a:gd name="T29" fmla="*/ 2147483647 h 54"/>
                <a:gd name="T30" fmla="*/ 2147483647 w 82"/>
                <a:gd name="T31" fmla="*/ 2147483647 h 54"/>
                <a:gd name="T32" fmla="*/ 2147483647 w 82"/>
                <a:gd name="T33" fmla="*/ 2147483647 h 54"/>
                <a:gd name="T34" fmla="*/ 2147483647 w 82"/>
                <a:gd name="T35" fmla="*/ 2147483647 h 54"/>
                <a:gd name="T36" fmla="*/ 727261611 w 82"/>
                <a:gd name="T37" fmla="*/ 2147483647 h 54"/>
                <a:gd name="T38" fmla="*/ 727261611 w 82"/>
                <a:gd name="T39" fmla="*/ 2147483647 h 54"/>
                <a:gd name="T40" fmla="*/ 595033752 w 82"/>
                <a:gd name="T41" fmla="*/ 2147483647 h 54"/>
                <a:gd name="T42" fmla="*/ 661147682 w 82"/>
                <a:gd name="T43" fmla="*/ 2147483647 h 54"/>
                <a:gd name="T44" fmla="*/ 528919695 w 82"/>
                <a:gd name="T45" fmla="*/ 2147483647 h 54"/>
                <a:gd name="T46" fmla="*/ 528919695 w 82"/>
                <a:gd name="T47" fmla="*/ 2147483647 h 54"/>
                <a:gd name="T48" fmla="*/ 396691836 w 82"/>
                <a:gd name="T49" fmla="*/ 1972725656 h 54"/>
                <a:gd name="T50" fmla="*/ 330569775 w 82"/>
                <a:gd name="T51" fmla="*/ 1853162337 h 54"/>
                <a:gd name="T52" fmla="*/ 198341853 w 82"/>
                <a:gd name="T53" fmla="*/ 1554269504 h 54"/>
                <a:gd name="T54" fmla="*/ 264455782 w 82"/>
                <a:gd name="T55" fmla="*/ 1374932257 h 54"/>
                <a:gd name="T56" fmla="*/ 132227891 w 82"/>
                <a:gd name="T57" fmla="*/ 1195587280 h 54"/>
                <a:gd name="T58" fmla="*/ 132227891 w 82"/>
                <a:gd name="T59" fmla="*/ 1076031693 h 54"/>
                <a:gd name="T60" fmla="*/ 132227891 w 82"/>
                <a:gd name="T61" fmla="*/ 717356958 h 54"/>
                <a:gd name="T62" fmla="*/ 132227891 w 82"/>
                <a:gd name="T63" fmla="*/ 597793640 h 54"/>
                <a:gd name="T64" fmla="*/ 66113946 w 82"/>
                <a:gd name="T65" fmla="*/ 358674613 h 54"/>
                <a:gd name="T66" fmla="*/ 66113946 w 82"/>
                <a:gd name="T67" fmla="*/ 179337307 h 54"/>
                <a:gd name="T68" fmla="*/ 132227891 w 82"/>
                <a:gd name="T69" fmla="*/ 119555617 h 54"/>
                <a:gd name="T70" fmla="*/ 132227891 w 82"/>
                <a:gd name="T71" fmla="*/ 119555617 h 5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82"/>
                <a:gd name="T109" fmla="*/ 0 h 54"/>
                <a:gd name="T110" fmla="*/ 82 w 82"/>
                <a:gd name="T111" fmla="*/ 54 h 5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82" h="54">
                  <a:moveTo>
                    <a:pt x="2" y="2"/>
                  </a:moveTo>
                  <a:lnTo>
                    <a:pt x="66" y="0"/>
                  </a:lnTo>
                  <a:lnTo>
                    <a:pt x="67" y="2"/>
                  </a:lnTo>
                  <a:lnTo>
                    <a:pt x="68" y="4"/>
                  </a:lnTo>
                  <a:lnTo>
                    <a:pt x="68" y="5"/>
                  </a:lnTo>
                  <a:lnTo>
                    <a:pt x="67" y="6"/>
                  </a:lnTo>
                  <a:lnTo>
                    <a:pt x="68" y="8"/>
                  </a:lnTo>
                  <a:lnTo>
                    <a:pt x="69" y="13"/>
                  </a:lnTo>
                  <a:lnTo>
                    <a:pt x="73" y="14"/>
                  </a:lnTo>
                  <a:lnTo>
                    <a:pt x="74" y="16"/>
                  </a:lnTo>
                  <a:lnTo>
                    <a:pt x="75" y="17"/>
                  </a:lnTo>
                  <a:lnTo>
                    <a:pt x="75" y="18"/>
                  </a:lnTo>
                  <a:lnTo>
                    <a:pt x="78" y="20"/>
                  </a:lnTo>
                  <a:lnTo>
                    <a:pt x="78" y="21"/>
                  </a:lnTo>
                  <a:lnTo>
                    <a:pt x="81" y="23"/>
                  </a:lnTo>
                  <a:lnTo>
                    <a:pt x="82" y="26"/>
                  </a:lnTo>
                  <a:lnTo>
                    <a:pt x="81" y="27"/>
                  </a:lnTo>
                  <a:lnTo>
                    <a:pt x="80" y="29"/>
                  </a:lnTo>
                  <a:lnTo>
                    <a:pt x="80" y="30"/>
                  </a:lnTo>
                  <a:lnTo>
                    <a:pt x="80" y="31"/>
                  </a:lnTo>
                  <a:lnTo>
                    <a:pt x="77" y="34"/>
                  </a:lnTo>
                  <a:lnTo>
                    <a:pt x="75" y="34"/>
                  </a:lnTo>
                  <a:lnTo>
                    <a:pt x="75" y="35"/>
                  </a:lnTo>
                  <a:lnTo>
                    <a:pt x="72" y="35"/>
                  </a:lnTo>
                  <a:lnTo>
                    <a:pt x="71" y="36"/>
                  </a:lnTo>
                  <a:lnTo>
                    <a:pt x="70" y="38"/>
                  </a:lnTo>
                  <a:lnTo>
                    <a:pt x="70" y="39"/>
                  </a:lnTo>
                  <a:lnTo>
                    <a:pt x="72" y="41"/>
                  </a:lnTo>
                  <a:lnTo>
                    <a:pt x="72" y="42"/>
                  </a:lnTo>
                  <a:lnTo>
                    <a:pt x="72" y="44"/>
                  </a:lnTo>
                  <a:lnTo>
                    <a:pt x="70" y="49"/>
                  </a:lnTo>
                  <a:lnTo>
                    <a:pt x="68" y="50"/>
                  </a:lnTo>
                  <a:lnTo>
                    <a:pt x="67" y="51"/>
                  </a:lnTo>
                  <a:lnTo>
                    <a:pt x="67" y="53"/>
                  </a:lnTo>
                  <a:lnTo>
                    <a:pt x="66" y="54"/>
                  </a:lnTo>
                  <a:lnTo>
                    <a:pt x="63" y="50"/>
                  </a:lnTo>
                  <a:lnTo>
                    <a:pt x="11" y="52"/>
                  </a:lnTo>
                  <a:lnTo>
                    <a:pt x="11" y="51"/>
                  </a:lnTo>
                  <a:lnTo>
                    <a:pt x="10" y="49"/>
                  </a:lnTo>
                  <a:lnTo>
                    <a:pt x="11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10" y="44"/>
                  </a:lnTo>
                  <a:lnTo>
                    <a:pt x="10" y="42"/>
                  </a:lnTo>
                  <a:lnTo>
                    <a:pt x="8" y="41"/>
                  </a:lnTo>
                  <a:lnTo>
                    <a:pt x="8" y="39"/>
                  </a:lnTo>
                  <a:lnTo>
                    <a:pt x="9" y="37"/>
                  </a:lnTo>
                  <a:lnTo>
                    <a:pt x="8" y="36"/>
                  </a:lnTo>
                  <a:lnTo>
                    <a:pt x="6" y="35"/>
                  </a:lnTo>
                  <a:lnTo>
                    <a:pt x="6" y="33"/>
                  </a:lnTo>
                  <a:lnTo>
                    <a:pt x="6" y="32"/>
                  </a:lnTo>
                  <a:lnTo>
                    <a:pt x="5" y="31"/>
                  </a:lnTo>
                  <a:lnTo>
                    <a:pt x="4" y="28"/>
                  </a:lnTo>
                  <a:lnTo>
                    <a:pt x="3" y="26"/>
                  </a:lnTo>
                  <a:lnTo>
                    <a:pt x="4" y="24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20"/>
                  </a:lnTo>
                  <a:lnTo>
                    <a:pt x="2" y="18"/>
                  </a:lnTo>
                  <a:lnTo>
                    <a:pt x="0" y="15"/>
                  </a:lnTo>
                  <a:lnTo>
                    <a:pt x="2" y="12"/>
                  </a:lnTo>
                  <a:lnTo>
                    <a:pt x="1" y="10"/>
                  </a:lnTo>
                  <a:lnTo>
                    <a:pt x="2" y="10"/>
                  </a:lnTo>
                  <a:lnTo>
                    <a:pt x="2" y="7"/>
                  </a:lnTo>
                  <a:lnTo>
                    <a:pt x="1" y="6"/>
                  </a:lnTo>
                  <a:lnTo>
                    <a:pt x="2" y="4"/>
                  </a:lnTo>
                  <a:lnTo>
                    <a:pt x="1" y="3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597525" y="2282825"/>
              <a:ext cx="577850" cy="588963"/>
            </a:xfrm>
            <a:custGeom>
              <a:avLst/>
              <a:gdLst>
                <a:gd name="T0" fmla="*/ 1920927719 w 71"/>
                <a:gd name="T1" fmla="*/ 2147483647 h 76"/>
                <a:gd name="T2" fmla="*/ 1589738424 w 71"/>
                <a:gd name="T3" fmla="*/ 2147483647 h 76"/>
                <a:gd name="T4" fmla="*/ 1457256195 w 71"/>
                <a:gd name="T5" fmla="*/ 2147483647 h 76"/>
                <a:gd name="T6" fmla="*/ 1523497309 w 71"/>
                <a:gd name="T7" fmla="*/ 2147483647 h 76"/>
                <a:gd name="T8" fmla="*/ 1391015080 w 71"/>
                <a:gd name="T9" fmla="*/ 2147483647 h 76"/>
                <a:gd name="T10" fmla="*/ 1391015080 w 71"/>
                <a:gd name="T11" fmla="*/ 2147483647 h 76"/>
                <a:gd name="T12" fmla="*/ 1126058761 w 71"/>
                <a:gd name="T13" fmla="*/ 2147483647 h 76"/>
                <a:gd name="T14" fmla="*/ 794869212 w 71"/>
                <a:gd name="T15" fmla="*/ 2147483647 h 76"/>
                <a:gd name="T16" fmla="*/ 529912766 w 71"/>
                <a:gd name="T17" fmla="*/ 2147483647 h 76"/>
                <a:gd name="T18" fmla="*/ 463671651 w 71"/>
                <a:gd name="T19" fmla="*/ 2147483647 h 76"/>
                <a:gd name="T20" fmla="*/ 198715268 w 71"/>
                <a:gd name="T21" fmla="*/ 2147483647 h 76"/>
                <a:gd name="T22" fmla="*/ 66241130 w 71"/>
                <a:gd name="T23" fmla="*/ 2147483647 h 76"/>
                <a:gd name="T24" fmla="*/ 132474122 w 71"/>
                <a:gd name="T25" fmla="*/ 1861704030 h 76"/>
                <a:gd name="T26" fmla="*/ 198715268 w 71"/>
                <a:gd name="T27" fmla="*/ 1681535671 h 76"/>
                <a:gd name="T28" fmla="*/ 0 w 71"/>
                <a:gd name="T29" fmla="*/ 1501375062 h 76"/>
                <a:gd name="T30" fmla="*/ 66241130 w 71"/>
                <a:gd name="T31" fmla="*/ 1321206703 h 76"/>
                <a:gd name="T32" fmla="*/ 331197561 w 71"/>
                <a:gd name="T33" fmla="*/ 1020936437 h 76"/>
                <a:gd name="T34" fmla="*/ 463671651 w 71"/>
                <a:gd name="T35" fmla="*/ 960877492 h 76"/>
                <a:gd name="T36" fmla="*/ 463671651 w 71"/>
                <a:gd name="T37" fmla="*/ 360329090 h 76"/>
                <a:gd name="T38" fmla="*/ 596154007 w 71"/>
                <a:gd name="T39" fmla="*/ 300278136 h 76"/>
                <a:gd name="T40" fmla="*/ 861110326 w 71"/>
                <a:gd name="T41" fmla="*/ 300278136 h 76"/>
                <a:gd name="T42" fmla="*/ 1457256195 w 71"/>
                <a:gd name="T43" fmla="*/ 60058718 h 76"/>
                <a:gd name="T44" fmla="*/ 1589738424 w 71"/>
                <a:gd name="T45" fmla="*/ 60058718 h 76"/>
                <a:gd name="T46" fmla="*/ 1523497309 w 71"/>
                <a:gd name="T47" fmla="*/ 180168420 h 76"/>
                <a:gd name="T48" fmla="*/ 1457256195 w 71"/>
                <a:gd name="T49" fmla="*/ 360329090 h 76"/>
                <a:gd name="T50" fmla="*/ 1722212514 w 71"/>
                <a:gd name="T51" fmla="*/ 300278136 h 76"/>
                <a:gd name="T52" fmla="*/ 1854686604 w 71"/>
                <a:gd name="T53" fmla="*/ 360329090 h 76"/>
                <a:gd name="T54" fmla="*/ 2053409948 w 71"/>
                <a:gd name="T55" fmla="*/ 480438746 h 76"/>
                <a:gd name="T56" fmla="*/ 2119642924 w 71"/>
                <a:gd name="T57" fmla="*/ 600548523 h 76"/>
                <a:gd name="T58" fmla="*/ 2147483647 w 71"/>
                <a:gd name="T59" fmla="*/ 780716882 h 76"/>
                <a:gd name="T60" fmla="*/ 2147483647 w 71"/>
                <a:gd name="T61" fmla="*/ 900826538 h 76"/>
                <a:gd name="T62" fmla="*/ 2147483647 w 71"/>
                <a:gd name="T63" fmla="*/ 900826538 h 76"/>
                <a:gd name="T64" fmla="*/ 2147483647 w 71"/>
                <a:gd name="T65" fmla="*/ 900826538 h 76"/>
                <a:gd name="T66" fmla="*/ 2147483647 w 71"/>
                <a:gd name="T67" fmla="*/ 960877492 h 76"/>
                <a:gd name="T68" fmla="*/ 2147483647 w 71"/>
                <a:gd name="T69" fmla="*/ 1020936437 h 76"/>
                <a:gd name="T70" fmla="*/ 2147483647 w 71"/>
                <a:gd name="T71" fmla="*/ 1080987390 h 76"/>
                <a:gd name="T72" fmla="*/ 2147483647 w 71"/>
                <a:gd name="T73" fmla="*/ 1261155749 h 76"/>
                <a:gd name="T74" fmla="*/ 2147483647 w 71"/>
                <a:gd name="T75" fmla="*/ 1501375062 h 76"/>
                <a:gd name="T76" fmla="*/ 2147483647 w 71"/>
                <a:gd name="T77" fmla="*/ 1501375062 h 76"/>
                <a:gd name="T78" fmla="*/ 2147483647 w 71"/>
                <a:gd name="T79" fmla="*/ 1621484718 h 76"/>
                <a:gd name="T80" fmla="*/ 2147483647 w 71"/>
                <a:gd name="T81" fmla="*/ 1801645327 h 76"/>
                <a:gd name="T82" fmla="*/ 2147483647 w 71"/>
                <a:gd name="T83" fmla="*/ 1981813686 h 76"/>
                <a:gd name="T84" fmla="*/ 2147483647 w 71"/>
                <a:gd name="T85" fmla="*/ 2147483647 h 76"/>
                <a:gd name="T86" fmla="*/ 2147483647 w 71"/>
                <a:gd name="T87" fmla="*/ 2147483647 h 76"/>
                <a:gd name="T88" fmla="*/ 2147483647 w 71"/>
                <a:gd name="T89" fmla="*/ 2101923827 h 76"/>
                <a:gd name="T90" fmla="*/ 2147483647 w 71"/>
                <a:gd name="T91" fmla="*/ 1981813686 h 76"/>
                <a:gd name="T92" fmla="*/ 2147483647 w 71"/>
                <a:gd name="T93" fmla="*/ 1861704030 h 76"/>
                <a:gd name="T94" fmla="*/ 2147483647 w 71"/>
                <a:gd name="T95" fmla="*/ 1681535671 h 76"/>
                <a:gd name="T96" fmla="*/ 2147483647 w 71"/>
                <a:gd name="T97" fmla="*/ 1621484718 h 76"/>
                <a:gd name="T98" fmla="*/ 2147483647 w 71"/>
                <a:gd name="T99" fmla="*/ 1501375062 h 76"/>
                <a:gd name="T100" fmla="*/ 2147483647 w 71"/>
                <a:gd name="T101" fmla="*/ 1561426015 h 76"/>
                <a:gd name="T102" fmla="*/ 2147483647 w 71"/>
                <a:gd name="T103" fmla="*/ 1981813686 h 76"/>
                <a:gd name="T104" fmla="*/ 2147483647 w 71"/>
                <a:gd name="T105" fmla="*/ 2101923827 h 76"/>
                <a:gd name="T106" fmla="*/ 2147483647 w 71"/>
                <a:gd name="T107" fmla="*/ 2147483647 h 76"/>
                <a:gd name="T108" fmla="*/ 2147483647 w 71"/>
                <a:gd name="T109" fmla="*/ 2147483647 h 76"/>
                <a:gd name="T110" fmla="*/ 2147483647 w 71"/>
                <a:gd name="T111" fmla="*/ 2147483647 h 76"/>
                <a:gd name="T112" fmla="*/ 2147483647 w 71"/>
                <a:gd name="T113" fmla="*/ 2147483647 h 76"/>
                <a:gd name="T114" fmla="*/ 2147483647 w 71"/>
                <a:gd name="T115" fmla="*/ 2147483647 h 76"/>
                <a:gd name="T116" fmla="*/ 2147483647 w 71"/>
                <a:gd name="T117" fmla="*/ 2147483647 h 76"/>
                <a:gd name="T118" fmla="*/ 2147483647 w 71"/>
                <a:gd name="T119" fmla="*/ 2147483647 h 76"/>
                <a:gd name="T120" fmla="*/ 2147483647 w 71"/>
                <a:gd name="T121" fmla="*/ 2147483647 h 76"/>
                <a:gd name="T122" fmla="*/ 1987168833 w 71"/>
                <a:gd name="T123" fmla="*/ 2147483647 h 7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1"/>
                <a:gd name="T187" fmla="*/ 0 h 76"/>
                <a:gd name="T188" fmla="*/ 71 w 71"/>
                <a:gd name="T189" fmla="*/ 76 h 7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1" h="76">
                  <a:moveTo>
                    <a:pt x="30" y="76"/>
                  </a:moveTo>
                  <a:lnTo>
                    <a:pt x="29" y="75"/>
                  </a:lnTo>
                  <a:lnTo>
                    <a:pt x="28" y="73"/>
                  </a:lnTo>
                  <a:lnTo>
                    <a:pt x="24" y="72"/>
                  </a:lnTo>
                  <a:lnTo>
                    <a:pt x="23" y="67"/>
                  </a:lnTo>
                  <a:lnTo>
                    <a:pt x="22" y="65"/>
                  </a:lnTo>
                  <a:lnTo>
                    <a:pt x="23" y="64"/>
                  </a:lnTo>
                  <a:lnTo>
                    <a:pt x="23" y="63"/>
                  </a:lnTo>
                  <a:lnTo>
                    <a:pt x="22" y="61"/>
                  </a:lnTo>
                  <a:lnTo>
                    <a:pt x="21" y="59"/>
                  </a:lnTo>
                  <a:lnTo>
                    <a:pt x="21" y="56"/>
                  </a:lnTo>
                  <a:lnTo>
                    <a:pt x="21" y="54"/>
                  </a:lnTo>
                  <a:lnTo>
                    <a:pt x="21" y="53"/>
                  </a:lnTo>
                  <a:lnTo>
                    <a:pt x="17" y="50"/>
                  </a:lnTo>
                  <a:lnTo>
                    <a:pt x="13" y="48"/>
                  </a:lnTo>
                  <a:lnTo>
                    <a:pt x="12" y="45"/>
                  </a:lnTo>
                  <a:lnTo>
                    <a:pt x="8" y="44"/>
                  </a:lnTo>
                  <a:lnTo>
                    <a:pt x="8" y="43"/>
                  </a:lnTo>
                  <a:lnTo>
                    <a:pt x="7" y="42"/>
                  </a:lnTo>
                  <a:lnTo>
                    <a:pt x="4" y="41"/>
                  </a:lnTo>
                  <a:lnTo>
                    <a:pt x="3" y="41"/>
                  </a:lnTo>
                  <a:lnTo>
                    <a:pt x="2" y="40"/>
                  </a:lnTo>
                  <a:lnTo>
                    <a:pt x="1" y="39"/>
                  </a:lnTo>
                  <a:lnTo>
                    <a:pt x="1" y="34"/>
                  </a:lnTo>
                  <a:lnTo>
                    <a:pt x="2" y="31"/>
                  </a:lnTo>
                  <a:lnTo>
                    <a:pt x="2" y="30"/>
                  </a:lnTo>
                  <a:lnTo>
                    <a:pt x="3" y="28"/>
                  </a:lnTo>
                  <a:lnTo>
                    <a:pt x="1" y="26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1" y="20"/>
                  </a:lnTo>
                  <a:lnTo>
                    <a:pt x="5" y="17"/>
                  </a:lnTo>
                  <a:lnTo>
                    <a:pt x="6" y="17"/>
                  </a:lnTo>
                  <a:lnTo>
                    <a:pt x="7" y="16"/>
                  </a:lnTo>
                  <a:lnTo>
                    <a:pt x="6" y="7"/>
                  </a:lnTo>
                  <a:lnTo>
                    <a:pt x="7" y="6"/>
                  </a:lnTo>
                  <a:lnTo>
                    <a:pt x="8" y="5"/>
                  </a:lnTo>
                  <a:lnTo>
                    <a:pt x="9" y="5"/>
                  </a:lnTo>
                  <a:lnTo>
                    <a:pt x="11" y="6"/>
                  </a:lnTo>
                  <a:lnTo>
                    <a:pt x="13" y="5"/>
                  </a:lnTo>
                  <a:lnTo>
                    <a:pt x="16" y="4"/>
                  </a:lnTo>
                  <a:lnTo>
                    <a:pt x="22" y="1"/>
                  </a:lnTo>
                  <a:lnTo>
                    <a:pt x="23" y="0"/>
                  </a:lnTo>
                  <a:lnTo>
                    <a:pt x="24" y="1"/>
                  </a:lnTo>
                  <a:lnTo>
                    <a:pt x="24" y="2"/>
                  </a:lnTo>
                  <a:lnTo>
                    <a:pt x="23" y="3"/>
                  </a:lnTo>
                  <a:lnTo>
                    <a:pt x="23" y="4"/>
                  </a:lnTo>
                  <a:lnTo>
                    <a:pt x="22" y="6"/>
                  </a:lnTo>
                  <a:lnTo>
                    <a:pt x="25" y="5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6"/>
                  </a:lnTo>
                  <a:lnTo>
                    <a:pt x="29" y="7"/>
                  </a:lnTo>
                  <a:lnTo>
                    <a:pt x="31" y="8"/>
                  </a:lnTo>
                  <a:lnTo>
                    <a:pt x="32" y="8"/>
                  </a:lnTo>
                  <a:lnTo>
                    <a:pt x="32" y="10"/>
                  </a:lnTo>
                  <a:lnTo>
                    <a:pt x="33" y="11"/>
                  </a:lnTo>
                  <a:lnTo>
                    <a:pt x="44" y="13"/>
                  </a:lnTo>
                  <a:lnTo>
                    <a:pt x="46" y="13"/>
                  </a:lnTo>
                  <a:lnTo>
                    <a:pt x="48" y="15"/>
                  </a:lnTo>
                  <a:lnTo>
                    <a:pt x="50" y="15"/>
                  </a:lnTo>
                  <a:lnTo>
                    <a:pt x="51" y="15"/>
                  </a:lnTo>
                  <a:lnTo>
                    <a:pt x="54" y="15"/>
                  </a:lnTo>
                  <a:lnTo>
                    <a:pt x="56" y="16"/>
                  </a:lnTo>
                  <a:lnTo>
                    <a:pt x="57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8" y="18"/>
                  </a:lnTo>
                  <a:lnTo>
                    <a:pt x="60" y="19"/>
                  </a:lnTo>
                  <a:lnTo>
                    <a:pt x="61" y="21"/>
                  </a:lnTo>
                  <a:lnTo>
                    <a:pt x="60" y="25"/>
                  </a:lnTo>
                  <a:lnTo>
                    <a:pt x="62" y="25"/>
                  </a:lnTo>
                  <a:lnTo>
                    <a:pt x="63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2" y="28"/>
                  </a:lnTo>
                  <a:lnTo>
                    <a:pt x="64" y="30"/>
                  </a:lnTo>
                  <a:lnTo>
                    <a:pt x="61" y="33"/>
                  </a:lnTo>
                  <a:lnTo>
                    <a:pt x="60" y="36"/>
                  </a:lnTo>
                  <a:lnTo>
                    <a:pt x="59" y="38"/>
                  </a:lnTo>
                  <a:lnTo>
                    <a:pt x="59" y="39"/>
                  </a:lnTo>
                  <a:lnTo>
                    <a:pt x="61" y="38"/>
                  </a:lnTo>
                  <a:lnTo>
                    <a:pt x="63" y="35"/>
                  </a:lnTo>
                  <a:lnTo>
                    <a:pt x="65" y="33"/>
                  </a:lnTo>
                  <a:lnTo>
                    <a:pt x="66" y="33"/>
                  </a:lnTo>
                  <a:lnTo>
                    <a:pt x="67" y="32"/>
                  </a:lnTo>
                  <a:lnTo>
                    <a:pt x="68" y="31"/>
                  </a:lnTo>
                  <a:lnTo>
                    <a:pt x="68" y="30"/>
                  </a:lnTo>
                  <a:lnTo>
                    <a:pt x="68" y="28"/>
                  </a:lnTo>
                  <a:lnTo>
                    <a:pt x="68" y="27"/>
                  </a:lnTo>
                  <a:lnTo>
                    <a:pt x="69" y="27"/>
                  </a:lnTo>
                  <a:lnTo>
                    <a:pt x="69" y="26"/>
                  </a:lnTo>
                  <a:lnTo>
                    <a:pt x="70" y="25"/>
                  </a:lnTo>
                  <a:lnTo>
                    <a:pt x="71" y="25"/>
                  </a:lnTo>
                  <a:lnTo>
                    <a:pt x="71" y="26"/>
                  </a:lnTo>
                  <a:lnTo>
                    <a:pt x="71" y="28"/>
                  </a:lnTo>
                  <a:lnTo>
                    <a:pt x="69" y="33"/>
                  </a:lnTo>
                  <a:lnTo>
                    <a:pt x="68" y="34"/>
                  </a:lnTo>
                  <a:lnTo>
                    <a:pt x="68" y="35"/>
                  </a:lnTo>
                  <a:lnTo>
                    <a:pt x="68" y="36"/>
                  </a:lnTo>
                  <a:lnTo>
                    <a:pt x="66" y="40"/>
                  </a:lnTo>
                  <a:lnTo>
                    <a:pt x="66" y="43"/>
                  </a:lnTo>
                  <a:lnTo>
                    <a:pt x="66" y="45"/>
                  </a:lnTo>
                  <a:lnTo>
                    <a:pt x="64" y="46"/>
                  </a:lnTo>
                  <a:lnTo>
                    <a:pt x="64" y="47"/>
                  </a:lnTo>
                  <a:lnTo>
                    <a:pt x="64" y="50"/>
                  </a:lnTo>
                  <a:lnTo>
                    <a:pt x="65" y="54"/>
                  </a:lnTo>
                  <a:lnTo>
                    <a:pt x="64" y="55"/>
                  </a:lnTo>
                  <a:lnTo>
                    <a:pt x="63" y="59"/>
                  </a:lnTo>
                  <a:lnTo>
                    <a:pt x="63" y="65"/>
                  </a:lnTo>
                  <a:lnTo>
                    <a:pt x="65" y="70"/>
                  </a:lnTo>
                  <a:lnTo>
                    <a:pt x="65" y="71"/>
                  </a:lnTo>
                  <a:lnTo>
                    <a:pt x="65" y="72"/>
                  </a:lnTo>
                  <a:lnTo>
                    <a:pt x="65" y="74"/>
                  </a:lnTo>
                  <a:lnTo>
                    <a:pt x="30" y="76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6445250" y="2840038"/>
              <a:ext cx="461963" cy="487362"/>
            </a:xfrm>
            <a:custGeom>
              <a:avLst/>
              <a:gdLst>
                <a:gd name="T0" fmla="*/ 328423313 w 57"/>
                <a:gd name="T1" fmla="*/ 2147483647 h 63"/>
                <a:gd name="T2" fmla="*/ 525478846 w 57"/>
                <a:gd name="T3" fmla="*/ 2147483647 h 63"/>
                <a:gd name="T4" fmla="*/ 656846627 w 57"/>
                <a:gd name="T5" fmla="*/ 2147483647 h 63"/>
                <a:gd name="T6" fmla="*/ 853902159 w 57"/>
                <a:gd name="T7" fmla="*/ 2147483647 h 63"/>
                <a:gd name="T8" fmla="*/ 1182325599 w 57"/>
                <a:gd name="T9" fmla="*/ 2147483647 h 63"/>
                <a:gd name="T10" fmla="*/ 1445069011 w 57"/>
                <a:gd name="T11" fmla="*/ 2147483647 h 63"/>
                <a:gd name="T12" fmla="*/ 1642116440 w 57"/>
                <a:gd name="T13" fmla="*/ 2147483647 h 63"/>
                <a:gd name="T14" fmla="*/ 1839171973 w 57"/>
                <a:gd name="T15" fmla="*/ 2147483647 h 63"/>
                <a:gd name="T16" fmla="*/ 1904859852 w 57"/>
                <a:gd name="T17" fmla="*/ 2147483647 h 63"/>
                <a:gd name="T18" fmla="*/ 2036227505 w 57"/>
                <a:gd name="T19" fmla="*/ 2147483647 h 63"/>
                <a:gd name="T20" fmla="*/ 2147483647 w 57"/>
                <a:gd name="T21" fmla="*/ 2147483647 h 63"/>
                <a:gd name="T22" fmla="*/ 2147483647 w 57"/>
                <a:gd name="T23" fmla="*/ 2147483647 h 63"/>
                <a:gd name="T24" fmla="*/ 2147483647 w 57"/>
                <a:gd name="T25" fmla="*/ 2147483647 h 63"/>
                <a:gd name="T26" fmla="*/ 2147483647 w 57"/>
                <a:gd name="T27" fmla="*/ 2147483647 h 63"/>
                <a:gd name="T28" fmla="*/ 2147483647 w 57"/>
                <a:gd name="T29" fmla="*/ 2147483647 h 63"/>
                <a:gd name="T30" fmla="*/ 2147483647 w 57"/>
                <a:gd name="T31" fmla="*/ 2147483647 h 63"/>
                <a:gd name="T32" fmla="*/ 2147483647 w 57"/>
                <a:gd name="T33" fmla="*/ 2147483647 h 63"/>
                <a:gd name="T34" fmla="*/ 2147483647 w 57"/>
                <a:gd name="T35" fmla="*/ 2147483647 h 63"/>
                <a:gd name="T36" fmla="*/ 2147483647 w 57"/>
                <a:gd name="T37" fmla="*/ 2147483647 h 63"/>
                <a:gd name="T38" fmla="*/ 2147483647 w 57"/>
                <a:gd name="T39" fmla="*/ 2147483647 h 63"/>
                <a:gd name="T40" fmla="*/ 2147483647 w 57"/>
                <a:gd name="T41" fmla="*/ 2147483647 h 63"/>
                <a:gd name="T42" fmla="*/ 2147483647 w 57"/>
                <a:gd name="T43" fmla="*/ 2147483647 h 63"/>
                <a:gd name="T44" fmla="*/ 2147483647 w 57"/>
                <a:gd name="T45" fmla="*/ 2147483647 h 63"/>
                <a:gd name="T46" fmla="*/ 2147483647 w 57"/>
                <a:gd name="T47" fmla="*/ 2034705881 h 63"/>
                <a:gd name="T48" fmla="*/ 2147483647 w 57"/>
                <a:gd name="T49" fmla="*/ 1555953575 h 63"/>
                <a:gd name="T50" fmla="*/ 2147483647 w 57"/>
                <a:gd name="T51" fmla="*/ 1376418741 h 63"/>
                <a:gd name="T52" fmla="*/ 2147483647 w 57"/>
                <a:gd name="T53" fmla="*/ 1316573796 h 63"/>
                <a:gd name="T54" fmla="*/ 2147483647 w 57"/>
                <a:gd name="T55" fmla="*/ 179534895 h 63"/>
                <a:gd name="T56" fmla="*/ 2147483647 w 57"/>
                <a:gd name="T57" fmla="*/ 359062053 h 63"/>
                <a:gd name="T58" fmla="*/ 2147483647 w 57"/>
                <a:gd name="T59" fmla="*/ 598441953 h 63"/>
                <a:gd name="T60" fmla="*/ 2147483647 w 57"/>
                <a:gd name="T61" fmla="*/ 598441953 h 63"/>
                <a:gd name="T62" fmla="*/ 1970539626 w 57"/>
                <a:gd name="T63" fmla="*/ 777976788 h 63"/>
                <a:gd name="T64" fmla="*/ 1773492198 w 57"/>
                <a:gd name="T65" fmla="*/ 718131843 h 63"/>
                <a:gd name="T66" fmla="*/ 1642116440 w 57"/>
                <a:gd name="T67" fmla="*/ 718131843 h 63"/>
                <a:gd name="T68" fmla="*/ 1642116440 w 57"/>
                <a:gd name="T69" fmla="*/ 658286898 h 63"/>
                <a:gd name="T70" fmla="*/ 1248013478 w 57"/>
                <a:gd name="T71" fmla="*/ 538597009 h 63"/>
                <a:gd name="T72" fmla="*/ 1116637720 w 57"/>
                <a:gd name="T73" fmla="*/ 598441953 h 63"/>
                <a:gd name="T74" fmla="*/ 0 w 57"/>
                <a:gd name="T75" fmla="*/ 658286898 h 6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7"/>
                <a:gd name="T115" fmla="*/ 0 h 63"/>
                <a:gd name="T116" fmla="*/ 57 w 57"/>
                <a:gd name="T117" fmla="*/ 63 h 6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7" h="63">
                  <a:moveTo>
                    <a:pt x="0" y="11"/>
                  </a:moveTo>
                  <a:lnTo>
                    <a:pt x="5" y="55"/>
                  </a:lnTo>
                  <a:lnTo>
                    <a:pt x="6" y="55"/>
                  </a:lnTo>
                  <a:lnTo>
                    <a:pt x="8" y="56"/>
                  </a:lnTo>
                  <a:lnTo>
                    <a:pt x="10" y="55"/>
                  </a:lnTo>
                  <a:lnTo>
                    <a:pt x="12" y="57"/>
                  </a:lnTo>
                  <a:lnTo>
                    <a:pt x="13" y="59"/>
                  </a:lnTo>
                  <a:lnTo>
                    <a:pt x="15" y="60"/>
                  </a:lnTo>
                  <a:lnTo>
                    <a:pt x="18" y="60"/>
                  </a:lnTo>
                  <a:lnTo>
                    <a:pt x="21" y="62"/>
                  </a:lnTo>
                  <a:lnTo>
                    <a:pt x="22" y="61"/>
                  </a:lnTo>
                  <a:lnTo>
                    <a:pt x="23" y="60"/>
                  </a:lnTo>
                  <a:lnTo>
                    <a:pt x="25" y="61"/>
                  </a:lnTo>
                  <a:lnTo>
                    <a:pt x="27" y="61"/>
                  </a:lnTo>
                  <a:lnTo>
                    <a:pt x="28" y="61"/>
                  </a:lnTo>
                  <a:lnTo>
                    <a:pt x="29" y="60"/>
                  </a:lnTo>
                  <a:lnTo>
                    <a:pt x="29" y="59"/>
                  </a:lnTo>
                  <a:lnTo>
                    <a:pt x="31" y="58"/>
                  </a:lnTo>
                  <a:lnTo>
                    <a:pt x="31" y="59"/>
                  </a:lnTo>
                  <a:lnTo>
                    <a:pt x="33" y="61"/>
                  </a:lnTo>
                  <a:lnTo>
                    <a:pt x="34" y="62"/>
                  </a:lnTo>
                  <a:lnTo>
                    <a:pt x="36" y="63"/>
                  </a:lnTo>
                  <a:lnTo>
                    <a:pt x="38" y="63"/>
                  </a:lnTo>
                  <a:lnTo>
                    <a:pt x="39" y="61"/>
                  </a:lnTo>
                  <a:lnTo>
                    <a:pt x="40" y="60"/>
                  </a:lnTo>
                  <a:lnTo>
                    <a:pt x="40" y="58"/>
                  </a:lnTo>
                  <a:lnTo>
                    <a:pt x="40" y="56"/>
                  </a:lnTo>
                  <a:lnTo>
                    <a:pt x="41" y="52"/>
                  </a:lnTo>
                  <a:lnTo>
                    <a:pt x="42" y="52"/>
                  </a:lnTo>
                  <a:lnTo>
                    <a:pt x="44" y="54"/>
                  </a:lnTo>
                  <a:lnTo>
                    <a:pt x="45" y="52"/>
                  </a:lnTo>
                  <a:lnTo>
                    <a:pt x="45" y="51"/>
                  </a:lnTo>
                  <a:lnTo>
                    <a:pt x="46" y="48"/>
                  </a:lnTo>
                  <a:lnTo>
                    <a:pt x="47" y="47"/>
                  </a:lnTo>
                  <a:lnTo>
                    <a:pt x="47" y="46"/>
                  </a:lnTo>
                  <a:lnTo>
                    <a:pt x="48" y="45"/>
                  </a:lnTo>
                  <a:lnTo>
                    <a:pt x="49" y="45"/>
                  </a:lnTo>
                  <a:lnTo>
                    <a:pt x="51" y="44"/>
                  </a:lnTo>
                  <a:lnTo>
                    <a:pt x="53" y="41"/>
                  </a:lnTo>
                  <a:lnTo>
                    <a:pt x="54" y="41"/>
                  </a:lnTo>
                  <a:lnTo>
                    <a:pt x="55" y="39"/>
                  </a:lnTo>
                  <a:lnTo>
                    <a:pt x="55" y="37"/>
                  </a:lnTo>
                  <a:lnTo>
                    <a:pt x="55" y="36"/>
                  </a:lnTo>
                  <a:lnTo>
                    <a:pt x="55" y="35"/>
                  </a:lnTo>
                  <a:lnTo>
                    <a:pt x="56" y="34"/>
                  </a:lnTo>
                  <a:lnTo>
                    <a:pt x="57" y="27"/>
                  </a:lnTo>
                  <a:lnTo>
                    <a:pt x="54" y="26"/>
                  </a:lnTo>
                  <a:lnTo>
                    <a:pt x="56" y="25"/>
                  </a:lnTo>
                  <a:lnTo>
                    <a:pt x="55" y="23"/>
                  </a:lnTo>
                  <a:lnTo>
                    <a:pt x="56" y="22"/>
                  </a:lnTo>
                  <a:lnTo>
                    <a:pt x="57" y="22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44" y="5"/>
                  </a:lnTo>
                  <a:lnTo>
                    <a:pt x="42" y="6"/>
                  </a:lnTo>
                  <a:lnTo>
                    <a:pt x="39" y="10"/>
                  </a:lnTo>
                  <a:lnTo>
                    <a:pt x="37" y="10"/>
                  </a:lnTo>
                  <a:lnTo>
                    <a:pt x="36" y="10"/>
                  </a:lnTo>
                  <a:lnTo>
                    <a:pt x="34" y="10"/>
                  </a:lnTo>
                  <a:lnTo>
                    <a:pt x="33" y="11"/>
                  </a:lnTo>
                  <a:lnTo>
                    <a:pt x="30" y="13"/>
                  </a:lnTo>
                  <a:lnTo>
                    <a:pt x="29" y="13"/>
                  </a:lnTo>
                  <a:lnTo>
                    <a:pt x="27" y="12"/>
                  </a:lnTo>
                  <a:lnTo>
                    <a:pt x="26" y="13"/>
                  </a:lnTo>
                  <a:lnTo>
                    <a:pt x="25" y="12"/>
                  </a:lnTo>
                  <a:lnTo>
                    <a:pt x="26" y="11"/>
                  </a:lnTo>
                  <a:lnTo>
                    <a:pt x="25" y="11"/>
                  </a:lnTo>
                  <a:lnTo>
                    <a:pt x="23" y="11"/>
                  </a:lnTo>
                  <a:lnTo>
                    <a:pt x="19" y="9"/>
                  </a:lnTo>
                  <a:lnTo>
                    <a:pt x="18" y="9"/>
                  </a:lnTo>
                  <a:lnTo>
                    <a:pt x="17" y="10"/>
                  </a:lnTo>
                  <a:lnTo>
                    <a:pt x="17" y="9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289675" y="4311650"/>
              <a:ext cx="1003300" cy="719138"/>
            </a:xfrm>
            <a:custGeom>
              <a:avLst/>
              <a:gdLst>
                <a:gd name="T0" fmla="*/ 0 w 123"/>
                <a:gd name="T1" fmla="*/ 478350457 h 93"/>
                <a:gd name="T2" fmla="*/ 0 w 123"/>
                <a:gd name="T3" fmla="*/ 597943961 h 93"/>
                <a:gd name="T4" fmla="*/ 133071838 w 123"/>
                <a:gd name="T5" fmla="*/ 717529612 h 93"/>
                <a:gd name="T6" fmla="*/ 199607773 w 123"/>
                <a:gd name="T7" fmla="*/ 896911954 h 93"/>
                <a:gd name="T8" fmla="*/ 266143676 w 123"/>
                <a:gd name="T9" fmla="*/ 1016497846 h 93"/>
                <a:gd name="T10" fmla="*/ 199607773 w 123"/>
                <a:gd name="T11" fmla="*/ 1136091230 h 93"/>
                <a:gd name="T12" fmla="*/ 465743292 w 123"/>
                <a:gd name="T13" fmla="*/ 1076294538 h 93"/>
                <a:gd name="T14" fmla="*/ 598815225 w 123"/>
                <a:gd name="T15" fmla="*/ 896911954 h 93"/>
                <a:gd name="T16" fmla="*/ 665351128 w 123"/>
                <a:gd name="T17" fmla="*/ 896911954 h 93"/>
                <a:gd name="T18" fmla="*/ 598815225 w 123"/>
                <a:gd name="T19" fmla="*/ 1016497846 h 93"/>
                <a:gd name="T20" fmla="*/ 1264166353 w 123"/>
                <a:gd name="T21" fmla="*/ 837115262 h 93"/>
                <a:gd name="T22" fmla="*/ 1264166353 w 123"/>
                <a:gd name="T23" fmla="*/ 956708646 h 93"/>
                <a:gd name="T24" fmla="*/ 1663381771 w 123"/>
                <a:gd name="T25" fmla="*/ 1016497846 h 93"/>
                <a:gd name="T26" fmla="*/ 1929517226 w 123"/>
                <a:gd name="T27" fmla="*/ 1076294538 h 93"/>
                <a:gd name="T28" fmla="*/ 2062589032 w 123"/>
                <a:gd name="T29" fmla="*/ 1136091230 h 93"/>
                <a:gd name="T30" fmla="*/ 2062589032 w 123"/>
                <a:gd name="T31" fmla="*/ 1195880189 h 93"/>
                <a:gd name="T32" fmla="*/ 2147483647 w 123"/>
                <a:gd name="T33" fmla="*/ 1435059223 h 93"/>
                <a:gd name="T34" fmla="*/ 2147483647 w 123"/>
                <a:gd name="T35" fmla="*/ 1494855915 h 93"/>
                <a:gd name="T36" fmla="*/ 2147483647 w 123"/>
                <a:gd name="T37" fmla="*/ 1554644874 h 93"/>
                <a:gd name="T38" fmla="*/ 2147483647 w 123"/>
                <a:gd name="T39" fmla="*/ 1435059223 h 93"/>
                <a:gd name="T40" fmla="*/ 2147483647 w 123"/>
                <a:gd name="T41" fmla="*/ 1255676881 h 93"/>
                <a:gd name="T42" fmla="*/ 2147483647 w 123"/>
                <a:gd name="T43" fmla="*/ 1076294538 h 93"/>
                <a:gd name="T44" fmla="*/ 2147483647 w 123"/>
                <a:gd name="T45" fmla="*/ 1255676881 h 93"/>
                <a:gd name="T46" fmla="*/ 2147483647 w 123"/>
                <a:gd name="T47" fmla="*/ 1674238257 h 93"/>
                <a:gd name="T48" fmla="*/ 2147483647 w 123"/>
                <a:gd name="T49" fmla="*/ 1793823908 h 93"/>
                <a:gd name="T50" fmla="*/ 2147483647 w 123"/>
                <a:gd name="T51" fmla="*/ 2147483647 h 93"/>
                <a:gd name="T52" fmla="*/ 2147483647 w 123"/>
                <a:gd name="T53" fmla="*/ 2147483647 h 93"/>
                <a:gd name="T54" fmla="*/ 2147483647 w 123"/>
                <a:gd name="T55" fmla="*/ 2147483647 h 93"/>
                <a:gd name="T56" fmla="*/ 2147483647 w 123"/>
                <a:gd name="T57" fmla="*/ 2147483647 h 93"/>
                <a:gd name="T58" fmla="*/ 2147483647 w 123"/>
                <a:gd name="T59" fmla="*/ 2147483647 h 93"/>
                <a:gd name="T60" fmla="*/ 2147483647 w 123"/>
                <a:gd name="T61" fmla="*/ 2147483647 h 93"/>
                <a:gd name="T62" fmla="*/ 2147483647 w 123"/>
                <a:gd name="T63" fmla="*/ 2147483647 h 93"/>
                <a:gd name="T64" fmla="*/ 2147483647 w 123"/>
                <a:gd name="T65" fmla="*/ 2147483647 h 93"/>
                <a:gd name="T66" fmla="*/ 2147483647 w 123"/>
                <a:gd name="T67" fmla="*/ 2147483647 h 93"/>
                <a:gd name="T68" fmla="*/ 2147483647 w 123"/>
                <a:gd name="T69" fmla="*/ 2147483647 h 93"/>
                <a:gd name="T70" fmla="*/ 2147483647 w 123"/>
                <a:gd name="T71" fmla="*/ 2147483647 h 93"/>
                <a:gd name="T72" fmla="*/ 2147483647 w 123"/>
                <a:gd name="T73" fmla="*/ 2147483647 h 93"/>
                <a:gd name="T74" fmla="*/ 2147483647 w 123"/>
                <a:gd name="T75" fmla="*/ 2147483647 h 93"/>
                <a:gd name="T76" fmla="*/ 2147483647 w 123"/>
                <a:gd name="T77" fmla="*/ 2147483647 h 93"/>
                <a:gd name="T78" fmla="*/ 2147483647 w 123"/>
                <a:gd name="T79" fmla="*/ 2147483647 h 93"/>
                <a:gd name="T80" fmla="*/ 2147483647 w 123"/>
                <a:gd name="T81" fmla="*/ 2147483647 h 93"/>
                <a:gd name="T82" fmla="*/ 2147483647 w 123"/>
                <a:gd name="T83" fmla="*/ 2147483647 h 93"/>
                <a:gd name="T84" fmla="*/ 2147483647 w 123"/>
                <a:gd name="T85" fmla="*/ 2147483647 h 93"/>
                <a:gd name="T86" fmla="*/ 2147483647 w 123"/>
                <a:gd name="T87" fmla="*/ 2147483647 h 93"/>
                <a:gd name="T88" fmla="*/ 2147483647 w 123"/>
                <a:gd name="T89" fmla="*/ 2147483647 h 93"/>
                <a:gd name="T90" fmla="*/ 2147483647 w 123"/>
                <a:gd name="T91" fmla="*/ 2147483647 h 93"/>
                <a:gd name="T92" fmla="*/ 2147483647 w 123"/>
                <a:gd name="T93" fmla="*/ 2147483647 h 93"/>
                <a:gd name="T94" fmla="*/ 2147483647 w 123"/>
                <a:gd name="T95" fmla="*/ 2147483647 h 93"/>
                <a:gd name="T96" fmla="*/ 2147483647 w 123"/>
                <a:gd name="T97" fmla="*/ 2147483647 h 93"/>
                <a:gd name="T98" fmla="*/ 2147483647 w 123"/>
                <a:gd name="T99" fmla="*/ 2147483647 h 93"/>
                <a:gd name="T100" fmla="*/ 2147483647 w 123"/>
                <a:gd name="T101" fmla="*/ 1734027216 h 93"/>
                <a:gd name="T102" fmla="*/ 2147483647 w 123"/>
                <a:gd name="T103" fmla="*/ 1435059223 h 93"/>
                <a:gd name="T104" fmla="*/ 2147483647 w 123"/>
                <a:gd name="T105" fmla="*/ 478350457 h 93"/>
                <a:gd name="T106" fmla="*/ 2147483647 w 123"/>
                <a:gd name="T107" fmla="*/ 358764806 h 93"/>
                <a:gd name="T108" fmla="*/ 2147483647 w 123"/>
                <a:gd name="T109" fmla="*/ 59796707 h 93"/>
                <a:gd name="T110" fmla="*/ 2147483647 w 123"/>
                <a:gd name="T111" fmla="*/ 59796707 h 93"/>
                <a:gd name="T112" fmla="*/ 2147483647 w 123"/>
                <a:gd name="T113" fmla="*/ 418561497 h 93"/>
                <a:gd name="T114" fmla="*/ 2147483647 w 123"/>
                <a:gd name="T115" fmla="*/ 478350457 h 93"/>
                <a:gd name="T116" fmla="*/ 2147483647 w 123"/>
                <a:gd name="T117" fmla="*/ 418561497 h 93"/>
                <a:gd name="T118" fmla="*/ 2147483647 w 123"/>
                <a:gd name="T119" fmla="*/ 179382403 h 93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23"/>
                <a:gd name="T181" fmla="*/ 0 h 93"/>
                <a:gd name="T182" fmla="*/ 123 w 123"/>
                <a:gd name="T183" fmla="*/ 93 h 93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23" h="93">
                  <a:moveTo>
                    <a:pt x="38" y="3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2" y="12"/>
                  </a:lnTo>
                  <a:lnTo>
                    <a:pt x="4" y="13"/>
                  </a:lnTo>
                  <a:lnTo>
                    <a:pt x="4" y="14"/>
                  </a:lnTo>
                  <a:lnTo>
                    <a:pt x="3" y="15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4" y="17"/>
                  </a:lnTo>
                  <a:lnTo>
                    <a:pt x="3" y="18"/>
                  </a:lnTo>
                  <a:lnTo>
                    <a:pt x="3" y="19"/>
                  </a:lnTo>
                  <a:lnTo>
                    <a:pt x="4" y="19"/>
                  </a:lnTo>
                  <a:lnTo>
                    <a:pt x="6" y="18"/>
                  </a:lnTo>
                  <a:lnTo>
                    <a:pt x="7" y="18"/>
                  </a:lnTo>
                  <a:lnTo>
                    <a:pt x="7" y="16"/>
                  </a:lnTo>
                  <a:lnTo>
                    <a:pt x="8" y="15"/>
                  </a:lnTo>
                  <a:lnTo>
                    <a:pt x="9" y="15"/>
                  </a:lnTo>
                  <a:lnTo>
                    <a:pt x="10" y="15"/>
                  </a:lnTo>
                  <a:lnTo>
                    <a:pt x="10" y="16"/>
                  </a:lnTo>
                  <a:lnTo>
                    <a:pt x="9" y="17"/>
                  </a:lnTo>
                  <a:lnTo>
                    <a:pt x="10" y="17"/>
                  </a:lnTo>
                  <a:lnTo>
                    <a:pt x="12" y="16"/>
                  </a:lnTo>
                  <a:lnTo>
                    <a:pt x="19" y="14"/>
                  </a:lnTo>
                  <a:lnTo>
                    <a:pt x="20" y="14"/>
                  </a:lnTo>
                  <a:lnTo>
                    <a:pt x="20" y="15"/>
                  </a:lnTo>
                  <a:lnTo>
                    <a:pt x="19" y="16"/>
                  </a:lnTo>
                  <a:lnTo>
                    <a:pt x="22" y="16"/>
                  </a:lnTo>
                  <a:lnTo>
                    <a:pt x="25" y="17"/>
                  </a:lnTo>
                  <a:lnTo>
                    <a:pt x="28" y="19"/>
                  </a:lnTo>
                  <a:lnTo>
                    <a:pt x="29" y="19"/>
                  </a:lnTo>
                  <a:lnTo>
                    <a:pt x="29" y="18"/>
                  </a:lnTo>
                  <a:lnTo>
                    <a:pt x="30" y="18"/>
                  </a:lnTo>
                  <a:lnTo>
                    <a:pt x="31" y="19"/>
                  </a:lnTo>
                  <a:lnTo>
                    <a:pt x="32" y="19"/>
                  </a:lnTo>
                  <a:lnTo>
                    <a:pt x="32" y="20"/>
                  </a:lnTo>
                  <a:lnTo>
                    <a:pt x="31" y="20"/>
                  </a:lnTo>
                  <a:lnTo>
                    <a:pt x="32" y="20"/>
                  </a:lnTo>
                  <a:lnTo>
                    <a:pt x="36" y="23"/>
                  </a:lnTo>
                  <a:lnTo>
                    <a:pt x="36" y="24"/>
                  </a:lnTo>
                  <a:lnTo>
                    <a:pt x="36" y="25"/>
                  </a:lnTo>
                  <a:lnTo>
                    <a:pt x="35" y="26"/>
                  </a:lnTo>
                  <a:lnTo>
                    <a:pt x="35" y="25"/>
                  </a:lnTo>
                  <a:lnTo>
                    <a:pt x="34" y="25"/>
                  </a:lnTo>
                  <a:lnTo>
                    <a:pt x="34" y="26"/>
                  </a:lnTo>
                  <a:lnTo>
                    <a:pt x="35" y="27"/>
                  </a:lnTo>
                  <a:lnTo>
                    <a:pt x="40" y="25"/>
                  </a:lnTo>
                  <a:lnTo>
                    <a:pt x="41" y="24"/>
                  </a:lnTo>
                  <a:lnTo>
                    <a:pt x="43" y="24"/>
                  </a:lnTo>
                  <a:lnTo>
                    <a:pt x="47" y="21"/>
                  </a:lnTo>
                  <a:lnTo>
                    <a:pt x="50" y="21"/>
                  </a:lnTo>
                  <a:lnTo>
                    <a:pt x="50" y="20"/>
                  </a:lnTo>
                  <a:lnTo>
                    <a:pt x="49" y="19"/>
                  </a:lnTo>
                  <a:lnTo>
                    <a:pt x="50" y="18"/>
                  </a:lnTo>
                  <a:lnTo>
                    <a:pt x="55" y="17"/>
                  </a:lnTo>
                  <a:lnTo>
                    <a:pt x="61" y="20"/>
                  </a:lnTo>
                  <a:lnTo>
                    <a:pt x="61" y="21"/>
                  </a:lnTo>
                  <a:lnTo>
                    <a:pt x="63" y="23"/>
                  </a:lnTo>
                  <a:lnTo>
                    <a:pt x="65" y="25"/>
                  </a:lnTo>
                  <a:lnTo>
                    <a:pt x="69" y="28"/>
                  </a:lnTo>
                  <a:lnTo>
                    <a:pt x="69" y="29"/>
                  </a:lnTo>
                  <a:lnTo>
                    <a:pt x="71" y="30"/>
                  </a:lnTo>
                  <a:lnTo>
                    <a:pt x="74" y="30"/>
                  </a:lnTo>
                  <a:lnTo>
                    <a:pt x="76" y="34"/>
                  </a:lnTo>
                  <a:lnTo>
                    <a:pt x="77" y="35"/>
                  </a:lnTo>
                  <a:lnTo>
                    <a:pt x="77" y="36"/>
                  </a:lnTo>
                  <a:lnTo>
                    <a:pt x="78" y="39"/>
                  </a:lnTo>
                  <a:lnTo>
                    <a:pt x="77" y="43"/>
                  </a:lnTo>
                  <a:lnTo>
                    <a:pt x="76" y="48"/>
                  </a:lnTo>
                  <a:lnTo>
                    <a:pt x="76" y="51"/>
                  </a:lnTo>
                  <a:lnTo>
                    <a:pt x="77" y="53"/>
                  </a:lnTo>
                  <a:lnTo>
                    <a:pt x="80" y="54"/>
                  </a:lnTo>
                  <a:lnTo>
                    <a:pt x="80" y="53"/>
                  </a:lnTo>
                  <a:lnTo>
                    <a:pt x="80" y="52"/>
                  </a:lnTo>
                  <a:lnTo>
                    <a:pt x="79" y="50"/>
                  </a:lnTo>
                  <a:lnTo>
                    <a:pt x="79" y="49"/>
                  </a:lnTo>
                  <a:lnTo>
                    <a:pt x="80" y="49"/>
                  </a:lnTo>
                  <a:lnTo>
                    <a:pt x="82" y="51"/>
                  </a:lnTo>
                  <a:lnTo>
                    <a:pt x="82" y="50"/>
                  </a:lnTo>
                  <a:lnTo>
                    <a:pt x="83" y="50"/>
                  </a:lnTo>
                  <a:lnTo>
                    <a:pt x="84" y="51"/>
                  </a:lnTo>
                  <a:lnTo>
                    <a:pt x="83" y="52"/>
                  </a:lnTo>
                  <a:lnTo>
                    <a:pt x="83" y="53"/>
                  </a:lnTo>
                  <a:lnTo>
                    <a:pt x="82" y="54"/>
                  </a:lnTo>
                  <a:lnTo>
                    <a:pt x="81" y="57"/>
                  </a:lnTo>
                  <a:lnTo>
                    <a:pt x="80" y="57"/>
                  </a:lnTo>
                  <a:lnTo>
                    <a:pt x="80" y="59"/>
                  </a:lnTo>
                  <a:lnTo>
                    <a:pt x="81" y="59"/>
                  </a:lnTo>
                  <a:lnTo>
                    <a:pt x="83" y="61"/>
                  </a:lnTo>
                  <a:lnTo>
                    <a:pt x="85" y="66"/>
                  </a:lnTo>
                  <a:lnTo>
                    <a:pt x="89" y="68"/>
                  </a:lnTo>
                  <a:lnTo>
                    <a:pt x="89" y="67"/>
                  </a:lnTo>
                  <a:lnTo>
                    <a:pt x="90" y="67"/>
                  </a:lnTo>
                  <a:lnTo>
                    <a:pt x="91" y="69"/>
                  </a:lnTo>
                  <a:lnTo>
                    <a:pt x="91" y="70"/>
                  </a:lnTo>
                  <a:lnTo>
                    <a:pt x="92" y="73"/>
                  </a:lnTo>
                  <a:lnTo>
                    <a:pt x="94" y="74"/>
                  </a:lnTo>
                  <a:lnTo>
                    <a:pt x="95" y="74"/>
                  </a:lnTo>
                  <a:lnTo>
                    <a:pt x="98" y="81"/>
                  </a:lnTo>
                  <a:lnTo>
                    <a:pt x="99" y="82"/>
                  </a:lnTo>
                  <a:lnTo>
                    <a:pt x="102" y="83"/>
                  </a:lnTo>
                  <a:lnTo>
                    <a:pt x="104" y="83"/>
                  </a:lnTo>
                  <a:lnTo>
                    <a:pt x="108" y="88"/>
                  </a:lnTo>
                  <a:lnTo>
                    <a:pt x="110" y="90"/>
                  </a:lnTo>
                  <a:lnTo>
                    <a:pt x="111" y="90"/>
                  </a:lnTo>
                  <a:lnTo>
                    <a:pt x="111" y="91"/>
                  </a:lnTo>
                  <a:lnTo>
                    <a:pt x="110" y="91"/>
                  </a:lnTo>
                  <a:lnTo>
                    <a:pt x="109" y="91"/>
                  </a:lnTo>
                  <a:lnTo>
                    <a:pt x="109" y="92"/>
                  </a:lnTo>
                  <a:lnTo>
                    <a:pt x="110" y="93"/>
                  </a:lnTo>
                  <a:lnTo>
                    <a:pt x="112" y="93"/>
                  </a:lnTo>
                  <a:lnTo>
                    <a:pt x="113" y="92"/>
                  </a:lnTo>
                  <a:lnTo>
                    <a:pt x="114" y="92"/>
                  </a:lnTo>
                  <a:lnTo>
                    <a:pt x="120" y="90"/>
                  </a:lnTo>
                  <a:lnTo>
                    <a:pt x="121" y="88"/>
                  </a:lnTo>
                  <a:lnTo>
                    <a:pt x="121" y="87"/>
                  </a:lnTo>
                  <a:lnTo>
                    <a:pt x="121" y="84"/>
                  </a:lnTo>
                  <a:lnTo>
                    <a:pt x="121" y="82"/>
                  </a:lnTo>
                  <a:lnTo>
                    <a:pt x="122" y="79"/>
                  </a:lnTo>
                  <a:lnTo>
                    <a:pt x="123" y="80"/>
                  </a:lnTo>
                  <a:lnTo>
                    <a:pt x="122" y="74"/>
                  </a:lnTo>
                  <a:lnTo>
                    <a:pt x="122" y="71"/>
                  </a:lnTo>
                  <a:lnTo>
                    <a:pt x="122" y="66"/>
                  </a:lnTo>
                  <a:lnTo>
                    <a:pt x="121" y="61"/>
                  </a:lnTo>
                  <a:lnTo>
                    <a:pt x="120" y="60"/>
                  </a:lnTo>
                  <a:lnTo>
                    <a:pt x="116" y="54"/>
                  </a:lnTo>
                  <a:lnTo>
                    <a:pt x="113" y="48"/>
                  </a:lnTo>
                  <a:lnTo>
                    <a:pt x="110" y="44"/>
                  </a:lnTo>
                  <a:lnTo>
                    <a:pt x="110" y="43"/>
                  </a:lnTo>
                  <a:lnTo>
                    <a:pt x="109" y="40"/>
                  </a:lnTo>
                  <a:lnTo>
                    <a:pt x="109" y="39"/>
                  </a:lnTo>
                  <a:lnTo>
                    <a:pt x="110" y="38"/>
                  </a:lnTo>
                  <a:lnTo>
                    <a:pt x="110" y="37"/>
                  </a:lnTo>
                  <a:lnTo>
                    <a:pt x="106" y="31"/>
                  </a:lnTo>
                  <a:lnTo>
                    <a:pt x="103" y="29"/>
                  </a:lnTo>
                  <a:lnTo>
                    <a:pt x="102" y="28"/>
                  </a:lnTo>
                  <a:lnTo>
                    <a:pt x="101" y="27"/>
                  </a:lnTo>
                  <a:lnTo>
                    <a:pt x="99" y="24"/>
                  </a:lnTo>
                  <a:lnTo>
                    <a:pt x="95" y="17"/>
                  </a:lnTo>
                  <a:lnTo>
                    <a:pt x="94" y="14"/>
                  </a:lnTo>
                  <a:lnTo>
                    <a:pt x="92" y="8"/>
                  </a:lnTo>
                  <a:lnTo>
                    <a:pt x="92" y="7"/>
                  </a:lnTo>
                  <a:lnTo>
                    <a:pt x="91" y="7"/>
                  </a:lnTo>
                  <a:lnTo>
                    <a:pt x="90" y="6"/>
                  </a:lnTo>
                  <a:lnTo>
                    <a:pt x="90" y="2"/>
                  </a:lnTo>
                  <a:lnTo>
                    <a:pt x="89" y="1"/>
                  </a:lnTo>
                  <a:lnTo>
                    <a:pt x="88" y="1"/>
                  </a:lnTo>
                  <a:lnTo>
                    <a:pt x="86" y="1"/>
                  </a:lnTo>
                  <a:lnTo>
                    <a:pt x="83" y="0"/>
                  </a:lnTo>
                  <a:lnTo>
                    <a:pt x="82" y="1"/>
                  </a:lnTo>
                  <a:lnTo>
                    <a:pt x="82" y="2"/>
                  </a:lnTo>
                  <a:lnTo>
                    <a:pt x="81" y="3"/>
                  </a:lnTo>
                  <a:lnTo>
                    <a:pt x="82" y="7"/>
                  </a:lnTo>
                  <a:lnTo>
                    <a:pt x="82" y="9"/>
                  </a:lnTo>
                  <a:lnTo>
                    <a:pt x="80" y="8"/>
                  </a:lnTo>
                  <a:lnTo>
                    <a:pt x="79" y="6"/>
                  </a:lnTo>
                  <a:lnTo>
                    <a:pt x="40" y="8"/>
                  </a:lnTo>
                  <a:lnTo>
                    <a:pt x="39" y="7"/>
                  </a:lnTo>
                  <a:lnTo>
                    <a:pt x="39" y="6"/>
                  </a:lnTo>
                  <a:lnTo>
                    <a:pt x="38" y="4"/>
                  </a:lnTo>
                  <a:lnTo>
                    <a:pt x="38" y="3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368550" y="2562225"/>
              <a:ext cx="877888" cy="1423988"/>
            </a:xfrm>
            <a:custGeom>
              <a:avLst/>
              <a:gdLst>
                <a:gd name="T0" fmla="*/ 2147483647 w 108"/>
                <a:gd name="T1" fmla="*/ 2147483647 h 184"/>
                <a:gd name="T2" fmla="*/ 2147483647 w 108"/>
                <a:gd name="T3" fmla="*/ 2147483647 h 184"/>
                <a:gd name="T4" fmla="*/ 2147483647 w 108"/>
                <a:gd name="T5" fmla="*/ 2147483647 h 184"/>
                <a:gd name="T6" fmla="*/ 2147483647 w 108"/>
                <a:gd name="T7" fmla="*/ 2147483647 h 184"/>
                <a:gd name="T8" fmla="*/ 2147483647 w 108"/>
                <a:gd name="T9" fmla="*/ 2147483647 h 184"/>
                <a:gd name="T10" fmla="*/ 2147483647 w 108"/>
                <a:gd name="T11" fmla="*/ 2147483647 h 184"/>
                <a:gd name="T12" fmla="*/ 2147483647 w 108"/>
                <a:gd name="T13" fmla="*/ 2147483647 h 184"/>
                <a:gd name="T14" fmla="*/ 2147483647 w 108"/>
                <a:gd name="T15" fmla="*/ 2147483647 h 184"/>
                <a:gd name="T16" fmla="*/ 2147483647 w 108"/>
                <a:gd name="T17" fmla="*/ 2147483647 h 184"/>
                <a:gd name="T18" fmla="*/ 1453628182 w 108"/>
                <a:gd name="T19" fmla="*/ 2147483647 h 184"/>
                <a:gd name="T20" fmla="*/ 1453628182 w 108"/>
                <a:gd name="T21" fmla="*/ 2147483647 h 184"/>
                <a:gd name="T22" fmla="*/ 1519705493 w 108"/>
                <a:gd name="T23" fmla="*/ 2147483647 h 184"/>
                <a:gd name="T24" fmla="*/ 1387550872 w 108"/>
                <a:gd name="T25" fmla="*/ 2147483647 h 184"/>
                <a:gd name="T26" fmla="*/ 1453628182 w 108"/>
                <a:gd name="T27" fmla="*/ 2147483647 h 184"/>
                <a:gd name="T28" fmla="*/ 1057188451 w 108"/>
                <a:gd name="T29" fmla="*/ 2147483647 h 184"/>
                <a:gd name="T30" fmla="*/ 792887337 w 108"/>
                <a:gd name="T31" fmla="*/ 2147483647 h 184"/>
                <a:gd name="T32" fmla="*/ 925033830 w 108"/>
                <a:gd name="T33" fmla="*/ 2147483647 h 184"/>
                <a:gd name="T34" fmla="*/ 925033830 w 108"/>
                <a:gd name="T35" fmla="*/ 2147483647 h 184"/>
                <a:gd name="T36" fmla="*/ 594663534 w 108"/>
                <a:gd name="T37" fmla="*/ 2147483647 h 184"/>
                <a:gd name="T38" fmla="*/ 594663534 w 108"/>
                <a:gd name="T39" fmla="*/ 2147483647 h 184"/>
                <a:gd name="T40" fmla="*/ 726818155 w 108"/>
                <a:gd name="T41" fmla="*/ 2147483647 h 184"/>
                <a:gd name="T42" fmla="*/ 792887337 w 108"/>
                <a:gd name="T43" fmla="*/ 2147483647 h 184"/>
                <a:gd name="T44" fmla="*/ 991111140 w 108"/>
                <a:gd name="T45" fmla="*/ 2147483647 h 184"/>
                <a:gd name="T46" fmla="*/ 925033830 w 108"/>
                <a:gd name="T47" fmla="*/ 2147483647 h 184"/>
                <a:gd name="T48" fmla="*/ 792887337 w 108"/>
                <a:gd name="T49" fmla="*/ 2147483647 h 184"/>
                <a:gd name="T50" fmla="*/ 462516915 w 108"/>
                <a:gd name="T51" fmla="*/ 2147483647 h 184"/>
                <a:gd name="T52" fmla="*/ 396447733 w 108"/>
                <a:gd name="T53" fmla="*/ 2147483647 h 184"/>
                <a:gd name="T54" fmla="*/ 66077326 w 108"/>
                <a:gd name="T55" fmla="*/ 2147483647 h 184"/>
                <a:gd name="T56" fmla="*/ 66077326 w 108"/>
                <a:gd name="T57" fmla="*/ 2147483647 h 184"/>
                <a:gd name="T58" fmla="*/ 264293048 w 108"/>
                <a:gd name="T59" fmla="*/ 2147483647 h 184"/>
                <a:gd name="T60" fmla="*/ 132146524 w 108"/>
                <a:gd name="T61" fmla="*/ 1916579349 h 184"/>
                <a:gd name="T62" fmla="*/ 0 w 108"/>
                <a:gd name="T63" fmla="*/ 1677008926 h 184"/>
                <a:gd name="T64" fmla="*/ 0 w 108"/>
                <a:gd name="T65" fmla="*/ 1437438502 h 184"/>
                <a:gd name="T66" fmla="*/ 396447733 w 108"/>
                <a:gd name="T67" fmla="*/ 898397069 h 184"/>
                <a:gd name="T68" fmla="*/ 594663534 w 108"/>
                <a:gd name="T69" fmla="*/ 598934039 h 184"/>
                <a:gd name="T70" fmla="*/ 594663534 w 108"/>
                <a:gd name="T71" fmla="*/ 59892621 h 184"/>
                <a:gd name="T72" fmla="*/ 2147483647 w 108"/>
                <a:gd name="T73" fmla="*/ 2147483647 h 184"/>
                <a:gd name="T74" fmla="*/ 2147483647 w 108"/>
                <a:gd name="T75" fmla="*/ 2147483647 h 184"/>
                <a:gd name="T76" fmla="*/ 2147483647 w 108"/>
                <a:gd name="T77" fmla="*/ 2147483647 h 184"/>
                <a:gd name="T78" fmla="*/ 2147483647 w 108"/>
                <a:gd name="T79" fmla="*/ 2147483647 h 184"/>
                <a:gd name="T80" fmla="*/ 2147483647 w 108"/>
                <a:gd name="T81" fmla="*/ 2147483647 h 184"/>
                <a:gd name="T82" fmla="*/ 2147483647 w 108"/>
                <a:gd name="T83" fmla="*/ 2147483647 h 184"/>
                <a:gd name="T84" fmla="*/ 2147483647 w 108"/>
                <a:gd name="T85" fmla="*/ 2147483647 h 184"/>
                <a:gd name="T86" fmla="*/ 2147483647 w 108"/>
                <a:gd name="T87" fmla="*/ 2147483647 h 184"/>
                <a:gd name="T88" fmla="*/ 2147483647 w 108"/>
                <a:gd name="T89" fmla="*/ 2147483647 h 184"/>
                <a:gd name="T90" fmla="*/ 2147483647 w 108"/>
                <a:gd name="T91" fmla="*/ 2147483647 h 184"/>
                <a:gd name="T92" fmla="*/ 2147483647 w 108"/>
                <a:gd name="T93" fmla="*/ 2147483647 h 18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08"/>
                <a:gd name="T142" fmla="*/ 0 h 184"/>
                <a:gd name="T143" fmla="*/ 108 w 108"/>
                <a:gd name="T144" fmla="*/ 184 h 18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08" h="184">
                  <a:moveTo>
                    <a:pt x="94" y="183"/>
                  </a:moveTo>
                  <a:lnTo>
                    <a:pt x="61" y="180"/>
                  </a:lnTo>
                  <a:lnTo>
                    <a:pt x="61" y="179"/>
                  </a:lnTo>
                  <a:lnTo>
                    <a:pt x="60" y="178"/>
                  </a:lnTo>
                  <a:lnTo>
                    <a:pt x="60" y="177"/>
                  </a:lnTo>
                  <a:lnTo>
                    <a:pt x="61" y="177"/>
                  </a:lnTo>
                  <a:lnTo>
                    <a:pt x="60" y="176"/>
                  </a:lnTo>
                  <a:lnTo>
                    <a:pt x="60" y="175"/>
                  </a:lnTo>
                  <a:lnTo>
                    <a:pt x="60" y="174"/>
                  </a:lnTo>
                  <a:lnTo>
                    <a:pt x="60" y="169"/>
                  </a:lnTo>
                  <a:lnTo>
                    <a:pt x="57" y="163"/>
                  </a:lnTo>
                  <a:lnTo>
                    <a:pt x="55" y="161"/>
                  </a:lnTo>
                  <a:lnTo>
                    <a:pt x="54" y="159"/>
                  </a:lnTo>
                  <a:lnTo>
                    <a:pt x="50" y="156"/>
                  </a:lnTo>
                  <a:lnTo>
                    <a:pt x="48" y="156"/>
                  </a:lnTo>
                  <a:lnTo>
                    <a:pt x="47" y="155"/>
                  </a:lnTo>
                  <a:lnTo>
                    <a:pt x="48" y="153"/>
                  </a:lnTo>
                  <a:lnTo>
                    <a:pt x="48" y="152"/>
                  </a:lnTo>
                  <a:lnTo>
                    <a:pt x="48" y="151"/>
                  </a:lnTo>
                  <a:lnTo>
                    <a:pt x="46" y="150"/>
                  </a:lnTo>
                  <a:lnTo>
                    <a:pt x="43" y="149"/>
                  </a:lnTo>
                  <a:lnTo>
                    <a:pt x="41" y="149"/>
                  </a:lnTo>
                  <a:lnTo>
                    <a:pt x="39" y="147"/>
                  </a:lnTo>
                  <a:lnTo>
                    <a:pt x="37" y="143"/>
                  </a:lnTo>
                  <a:lnTo>
                    <a:pt x="35" y="141"/>
                  </a:lnTo>
                  <a:lnTo>
                    <a:pt x="33" y="141"/>
                  </a:lnTo>
                  <a:lnTo>
                    <a:pt x="27" y="138"/>
                  </a:lnTo>
                  <a:lnTo>
                    <a:pt x="25" y="138"/>
                  </a:lnTo>
                  <a:lnTo>
                    <a:pt x="22" y="136"/>
                  </a:lnTo>
                  <a:lnTo>
                    <a:pt x="21" y="135"/>
                  </a:lnTo>
                  <a:lnTo>
                    <a:pt x="21" y="133"/>
                  </a:lnTo>
                  <a:lnTo>
                    <a:pt x="22" y="132"/>
                  </a:lnTo>
                  <a:lnTo>
                    <a:pt x="22" y="129"/>
                  </a:lnTo>
                  <a:lnTo>
                    <a:pt x="23" y="128"/>
                  </a:lnTo>
                  <a:lnTo>
                    <a:pt x="23" y="127"/>
                  </a:lnTo>
                  <a:lnTo>
                    <a:pt x="22" y="124"/>
                  </a:lnTo>
                  <a:lnTo>
                    <a:pt x="21" y="124"/>
                  </a:lnTo>
                  <a:lnTo>
                    <a:pt x="21" y="122"/>
                  </a:lnTo>
                  <a:lnTo>
                    <a:pt x="21" y="121"/>
                  </a:lnTo>
                  <a:lnTo>
                    <a:pt x="22" y="120"/>
                  </a:lnTo>
                  <a:lnTo>
                    <a:pt x="20" y="118"/>
                  </a:lnTo>
                  <a:lnTo>
                    <a:pt x="16" y="111"/>
                  </a:lnTo>
                  <a:lnTo>
                    <a:pt x="16" y="109"/>
                  </a:lnTo>
                  <a:lnTo>
                    <a:pt x="15" y="107"/>
                  </a:lnTo>
                  <a:lnTo>
                    <a:pt x="15" y="106"/>
                  </a:lnTo>
                  <a:lnTo>
                    <a:pt x="12" y="102"/>
                  </a:lnTo>
                  <a:lnTo>
                    <a:pt x="12" y="97"/>
                  </a:lnTo>
                  <a:lnTo>
                    <a:pt x="13" y="96"/>
                  </a:lnTo>
                  <a:lnTo>
                    <a:pt x="14" y="96"/>
                  </a:lnTo>
                  <a:lnTo>
                    <a:pt x="15" y="95"/>
                  </a:lnTo>
                  <a:lnTo>
                    <a:pt x="15" y="92"/>
                  </a:lnTo>
                  <a:lnTo>
                    <a:pt x="14" y="91"/>
                  </a:lnTo>
                  <a:lnTo>
                    <a:pt x="12" y="90"/>
                  </a:lnTo>
                  <a:lnTo>
                    <a:pt x="10" y="88"/>
                  </a:lnTo>
                  <a:lnTo>
                    <a:pt x="9" y="86"/>
                  </a:lnTo>
                  <a:lnTo>
                    <a:pt x="9" y="80"/>
                  </a:lnTo>
                  <a:lnTo>
                    <a:pt x="10" y="79"/>
                  </a:lnTo>
                  <a:lnTo>
                    <a:pt x="9" y="78"/>
                  </a:lnTo>
                  <a:lnTo>
                    <a:pt x="10" y="78"/>
                  </a:lnTo>
                  <a:lnTo>
                    <a:pt x="10" y="75"/>
                  </a:lnTo>
                  <a:lnTo>
                    <a:pt x="11" y="75"/>
                  </a:lnTo>
                  <a:lnTo>
                    <a:pt x="12" y="76"/>
                  </a:lnTo>
                  <a:lnTo>
                    <a:pt x="12" y="78"/>
                  </a:lnTo>
                  <a:lnTo>
                    <a:pt x="12" y="79"/>
                  </a:lnTo>
                  <a:lnTo>
                    <a:pt x="14" y="80"/>
                  </a:lnTo>
                  <a:lnTo>
                    <a:pt x="14" y="79"/>
                  </a:lnTo>
                  <a:lnTo>
                    <a:pt x="15" y="78"/>
                  </a:lnTo>
                  <a:lnTo>
                    <a:pt x="14" y="75"/>
                  </a:lnTo>
                  <a:lnTo>
                    <a:pt x="13" y="73"/>
                  </a:lnTo>
                  <a:lnTo>
                    <a:pt x="14" y="71"/>
                  </a:lnTo>
                  <a:lnTo>
                    <a:pt x="13" y="70"/>
                  </a:lnTo>
                  <a:lnTo>
                    <a:pt x="12" y="72"/>
                  </a:lnTo>
                  <a:lnTo>
                    <a:pt x="12" y="73"/>
                  </a:lnTo>
                  <a:lnTo>
                    <a:pt x="11" y="74"/>
                  </a:lnTo>
                  <a:lnTo>
                    <a:pt x="9" y="73"/>
                  </a:lnTo>
                  <a:lnTo>
                    <a:pt x="7" y="70"/>
                  </a:lnTo>
                  <a:lnTo>
                    <a:pt x="5" y="69"/>
                  </a:lnTo>
                  <a:lnTo>
                    <a:pt x="6" y="68"/>
                  </a:lnTo>
                  <a:lnTo>
                    <a:pt x="6" y="61"/>
                  </a:lnTo>
                  <a:lnTo>
                    <a:pt x="4" y="59"/>
                  </a:lnTo>
                  <a:lnTo>
                    <a:pt x="3" y="56"/>
                  </a:lnTo>
                  <a:lnTo>
                    <a:pt x="1" y="51"/>
                  </a:lnTo>
                  <a:lnTo>
                    <a:pt x="2" y="49"/>
                  </a:lnTo>
                  <a:lnTo>
                    <a:pt x="1" y="48"/>
                  </a:lnTo>
                  <a:lnTo>
                    <a:pt x="1" y="46"/>
                  </a:lnTo>
                  <a:lnTo>
                    <a:pt x="2" y="43"/>
                  </a:lnTo>
                  <a:lnTo>
                    <a:pt x="3" y="41"/>
                  </a:lnTo>
                  <a:lnTo>
                    <a:pt x="4" y="40"/>
                  </a:lnTo>
                  <a:lnTo>
                    <a:pt x="3" y="36"/>
                  </a:lnTo>
                  <a:lnTo>
                    <a:pt x="2" y="33"/>
                  </a:lnTo>
                  <a:lnTo>
                    <a:pt x="2" y="32"/>
                  </a:lnTo>
                  <a:lnTo>
                    <a:pt x="1" y="31"/>
                  </a:lnTo>
                  <a:lnTo>
                    <a:pt x="0" y="30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4"/>
                  </a:lnTo>
                  <a:lnTo>
                    <a:pt x="2" y="21"/>
                  </a:lnTo>
                  <a:lnTo>
                    <a:pt x="6" y="16"/>
                  </a:lnTo>
                  <a:lnTo>
                    <a:pt x="6" y="15"/>
                  </a:lnTo>
                  <a:lnTo>
                    <a:pt x="7" y="13"/>
                  </a:lnTo>
                  <a:lnTo>
                    <a:pt x="8" y="12"/>
                  </a:lnTo>
                  <a:lnTo>
                    <a:pt x="9" y="10"/>
                  </a:lnTo>
                  <a:lnTo>
                    <a:pt x="9" y="5"/>
                  </a:lnTo>
                  <a:lnTo>
                    <a:pt x="8" y="3"/>
                  </a:lnTo>
                  <a:lnTo>
                    <a:pt x="9" y="1"/>
                  </a:lnTo>
                  <a:lnTo>
                    <a:pt x="10" y="0"/>
                  </a:lnTo>
                  <a:lnTo>
                    <a:pt x="61" y="13"/>
                  </a:lnTo>
                  <a:lnTo>
                    <a:pt x="48" y="64"/>
                  </a:lnTo>
                  <a:lnTo>
                    <a:pt x="104" y="146"/>
                  </a:lnTo>
                  <a:lnTo>
                    <a:pt x="104" y="148"/>
                  </a:lnTo>
                  <a:lnTo>
                    <a:pt x="104" y="149"/>
                  </a:lnTo>
                  <a:lnTo>
                    <a:pt x="104" y="150"/>
                  </a:lnTo>
                  <a:lnTo>
                    <a:pt x="105" y="152"/>
                  </a:lnTo>
                  <a:lnTo>
                    <a:pt x="105" y="153"/>
                  </a:lnTo>
                  <a:lnTo>
                    <a:pt x="105" y="155"/>
                  </a:lnTo>
                  <a:lnTo>
                    <a:pt x="106" y="157"/>
                  </a:lnTo>
                  <a:lnTo>
                    <a:pt x="107" y="158"/>
                  </a:lnTo>
                  <a:lnTo>
                    <a:pt x="108" y="160"/>
                  </a:lnTo>
                  <a:lnTo>
                    <a:pt x="107" y="160"/>
                  </a:lnTo>
                  <a:lnTo>
                    <a:pt x="105" y="161"/>
                  </a:lnTo>
                  <a:lnTo>
                    <a:pt x="103" y="162"/>
                  </a:lnTo>
                  <a:lnTo>
                    <a:pt x="102" y="164"/>
                  </a:lnTo>
                  <a:lnTo>
                    <a:pt x="100" y="169"/>
                  </a:lnTo>
                  <a:lnTo>
                    <a:pt x="98" y="172"/>
                  </a:lnTo>
                  <a:lnTo>
                    <a:pt x="96" y="172"/>
                  </a:lnTo>
                  <a:lnTo>
                    <a:pt x="96" y="173"/>
                  </a:lnTo>
                  <a:lnTo>
                    <a:pt x="97" y="174"/>
                  </a:lnTo>
                  <a:lnTo>
                    <a:pt x="96" y="175"/>
                  </a:lnTo>
                  <a:lnTo>
                    <a:pt x="96" y="177"/>
                  </a:lnTo>
                  <a:lnTo>
                    <a:pt x="96" y="178"/>
                  </a:lnTo>
                  <a:lnTo>
                    <a:pt x="98" y="180"/>
                  </a:lnTo>
                  <a:lnTo>
                    <a:pt x="99" y="181"/>
                  </a:lnTo>
                  <a:lnTo>
                    <a:pt x="98" y="181"/>
                  </a:lnTo>
                  <a:lnTo>
                    <a:pt x="98" y="183"/>
                  </a:lnTo>
                  <a:lnTo>
                    <a:pt x="97" y="184"/>
                  </a:lnTo>
                  <a:lnTo>
                    <a:pt x="96" y="184"/>
                  </a:lnTo>
                  <a:lnTo>
                    <a:pt x="94" y="183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741738" y="2452688"/>
              <a:ext cx="766762" cy="604837"/>
            </a:xfrm>
            <a:custGeom>
              <a:avLst/>
              <a:gdLst>
                <a:gd name="T0" fmla="*/ 2147483647 w 94"/>
                <a:gd name="T1" fmla="*/ 2147483647 h 78"/>
                <a:gd name="T2" fmla="*/ 2147483647 w 94"/>
                <a:gd name="T3" fmla="*/ 2147483647 h 78"/>
                <a:gd name="T4" fmla="*/ 2147483647 w 94"/>
                <a:gd name="T5" fmla="*/ 601293283 h 78"/>
                <a:gd name="T6" fmla="*/ 665370000 w 94"/>
                <a:gd name="T7" fmla="*/ 0 h 78"/>
                <a:gd name="T8" fmla="*/ 598833025 w 94"/>
                <a:gd name="T9" fmla="*/ 481039206 h 78"/>
                <a:gd name="T10" fmla="*/ 199610987 w 94"/>
                <a:gd name="T11" fmla="*/ 2147483647 h 78"/>
                <a:gd name="T12" fmla="*/ 133073981 w 94"/>
                <a:gd name="T13" fmla="*/ 2147483647 h 78"/>
                <a:gd name="T14" fmla="*/ 0 w 94"/>
                <a:gd name="T15" fmla="*/ 2147483647 h 78"/>
                <a:gd name="T16" fmla="*/ 1663433029 w 94"/>
                <a:gd name="T17" fmla="*/ 2147483647 h 78"/>
                <a:gd name="T18" fmla="*/ 2147483647 w 94"/>
                <a:gd name="T19" fmla="*/ 2147483647 h 78"/>
                <a:gd name="T20" fmla="*/ 2147483647 w 94"/>
                <a:gd name="T21" fmla="*/ 2147483647 h 7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4"/>
                <a:gd name="T34" fmla="*/ 0 h 78"/>
                <a:gd name="T35" fmla="*/ 94 w 94"/>
                <a:gd name="T36" fmla="*/ 78 h 7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4" h="78">
                  <a:moveTo>
                    <a:pt x="88" y="78"/>
                  </a:moveTo>
                  <a:lnTo>
                    <a:pt x="91" y="44"/>
                  </a:lnTo>
                  <a:lnTo>
                    <a:pt x="94" y="10"/>
                  </a:lnTo>
                  <a:lnTo>
                    <a:pt x="10" y="0"/>
                  </a:lnTo>
                  <a:lnTo>
                    <a:pt x="9" y="8"/>
                  </a:lnTo>
                  <a:lnTo>
                    <a:pt x="3" y="50"/>
                  </a:lnTo>
                  <a:lnTo>
                    <a:pt x="2" y="50"/>
                  </a:lnTo>
                  <a:lnTo>
                    <a:pt x="0" y="67"/>
                  </a:lnTo>
                  <a:lnTo>
                    <a:pt x="25" y="71"/>
                  </a:lnTo>
                  <a:lnTo>
                    <a:pt x="88" y="78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865563" y="3003550"/>
              <a:ext cx="804862" cy="595313"/>
            </a:xfrm>
            <a:custGeom>
              <a:avLst/>
              <a:gdLst>
                <a:gd name="T0" fmla="*/ 0 w 99"/>
                <a:gd name="T1" fmla="*/ 2147483647 h 77"/>
                <a:gd name="T2" fmla="*/ 660954351 w 99"/>
                <a:gd name="T3" fmla="*/ 0 h 77"/>
                <a:gd name="T4" fmla="*/ 2147483647 w 99"/>
                <a:gd name="T5" fmla="*/ 418412218 h 77"/>
                <a:gd name="T6" fmla="*/ 2147483647 w 99"/>
                <a:gd name="T7" fmla="*/ 537961966 h 77"/>
                <a:gd name="T8" fmla="*/ 2147483647 w 99"/>
                <a:gd name="T9" fmla="*/ 1554114707 h 77"/>
                <a:gd name="T10" fmla="*/ 2147483647 w 99"/>
                <a:gd name="T11" fmla="*/ 2147483647 h 77"/>
                <a:gd name="T12" fmla="*/ 2147483647 w 99"/>
                <a:gd name="T13" fmla="*/ 2147483647 h 77"/>
                <a:gd name="T14" fmla="*/ 0 w 99"/>
                <a:gd name="T15" fmla="*/ 2147483647 h 77"/>
                <a:gd name="T16" fmla="*/ 0 w 99"/>
                <a:gd name="T17" fmla="*/ 2147483647 h 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9"/>
                <a:gd name="T28" fmla="*/ 0 h 77"/>
                <a:gd name="T29" fmla="*/ 99 w 99"/>
                <a:gd name="T30" fmla="*/ 77 h 7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9" h="77">
                  <a:moveTo>
                    <a:pt x="0" y="67"/>
                  </a:moveTo>
                  <a:lnTo>
                    <a:pt x="10" y="0"/>
                  </a:lnTo>
                  <a:lnTo>
                    <a:pt x="73" y="7"/>
                  </a:lnTo>
                  <a:lnTo>
                    <a:pt x="99" y="9"/>
                  </a:lnTo>
                  <a:lnTo>
                    <a:pt x="98" y="26"/>
                  </a:lnTo>
                  <a:lnTo>
                    <a:pt x="95" y="77"/>
                  </a:lnTo>
                  <a:lnTo>
                    <a:pt x="82" y="76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759200" y="3521075"/>
              <a:ext cx="771525" cy="758825"/>
            </a:xfrm>
            <a:custGeom>
              <a:avLst/>
              <a:gdLst>
                <a:gd name="T0" fmla="*/ 857424135 w 95"/>
                <a:gd name="T1" fmla="*/ 0 h 98"/>
                <a:gd name="T2" fmla="*/ 0 w 95"/>
                <a:gd name="T3" fmla="*/ 2147483647 h 98"/>
                <a:gd name="T4" fmla="*/ 0 w 95"/>
                <a:gd name="T5" fmla="*/ 2147483647 h 98"/>
                <a:gd name="T6" fmla="*/ 791470951 w 95"/>
                <a:gd name="T7" fmla="*/ 2147483647 h 98"/>
                <a:gd name="T8" fmla="*/ 857424135 w 95"/>
                <a:gd name="T9" fmla="*/ 2147483647 h 98"/>
                <a:gd name="T10" fmla="*/ 2147483647 w 95"/>
                <a:gd name="T11" fmla="*/ 2147483647 h 98"/>
                <a:gd name="T12" fmla="*/ 2147483647 w 95"/>
                <a:gd name="T13" fmla="*/ 2147483647 h 98"/>
                <a:gd name="T14" fmla="*/ 2147483647 w 95"/>
                <a:gd name="T15" fmla="*/ 2147483647 h 98"/>
                <a:gd name="T16" fmla="*/ 2147483647 w 95"/>
                <a:gd name="T17" fmla="*/ 2147483647 h 98"/>
                <a:gd name="T18" fmla="*/ 2147483647 w 95"/>
                <a:gd name="T19" fmla="*/ 2147483647 h 98"/>
                <a:gd name="T20" fmla="*/ 2147483647 w 95"/>
                <a:gd name="T21" fmla="*/ 2147483647 h 98"/>
                <a:gd name="T22" fmla="*/ 2147483647 w 95"/>
                <a:gd name="T23" fmla="*/ 2147483647 h 98"/>
                <a:gd name="T24" fmla="*/ 2147483647 w 95"/>
                <a:gd name="T25" fmla="*/ 2147483647 h 98"/>
                <a:gd name="T26" fmla="*/ 2147483647 w 95"/>
                <a:gd name="T27" fmla="*/ 1079204160 h 98"/>
                <a:gd name="T28" fmla="*/ 2147483647 w 95"/>
                <a:gd name="T29" fmla="*/ 1079204160 h 98"/>
                <a:gd name="T30" fmla="*/ 2147483647 w 95"/>
                <a:gd name="T31" fmla="*/ 539602080 h 98"/>
                <a:gd name="T32" fmla="*/ 857424135 w 95"/>
                <a:gd name="T33" fmla="*/ 0 h 98"/>
                <a:gd name="T34" fmla="*/ 857424135 w 95"/>
                <a:gd name="T35" fmla="*/ 0 h 9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5"/>
                <a:gd name="T55" fmla="*/ 0 h 98"/>
                <a:gd name="T56" fmla="*/ 95 w 95"/>
                <a:gd name="T57" fmla="*/ 98 h 9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5" h="98">
                  <a:moveTo>
                    <a:pt x="13" y="0"/>
                  </a:moveTo>
                  <a:lnTo>
                    <a:pt x="0" y="96"/>
                  </a:lnTo>
                  <a:lnTo>
                    <a:pt x="12" y="98"/>
                  </a:lnTo>
                  <a:lnTo>
                    <a:pt x="13" y="90"/>
                  </a:lnTo>
                  <a:lnTo>
                    <a:pt x="37" y="93"/>
                  </a:lnTo>
                  <a:lnTo>
                    <a:pt x="36" y="92"/>
                  </a:lnTo>
                  <a:lnTo>
                    <a:pt x="37" y="91"/>
                  </a:lnTo>
                  <a:lnTo>
                    <a:pt x="36" y="90"/>
                  </a:lnTo>
                  <a:lnTo>
                    <a:pt x="87" y="94"/>
                  </a:lnTo>
                  <a:lnTo>
                    <a:pt x="93" y="18"/>
                  </a:lnTo>
                  <a:lnTo>
                    <a:pt x="94" y="18"/>
                  </a:lnTo>
                  <a:lnTo>
                    <a:pt x="95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4052888" y="3660775"/>
              <a:ext cx="1536700" cy="1425575"/>
            </a:xfrm>
            <a:custGeom>
              <a:avLst/>
              <a:gdLst>
                <a:gd name="T0" fmla="*/ 2147483647 w 189"/>
                <a:gd name="T1" fmla="*/ 2147483647 h 184"/>
                <a:gd name="T2" fmla="*/ 2147483647 w 189"/>
                <a:gd name="T3" fmla="*/ 2147483647 h 184"/>
                <a:gd name="T4" fmla="*/ 2147483647 w 189"/>
                <a:gd name="T5" fmla="*/ 2147483647 h 184"/>
                <a:gd name="T6" fmla="*/ 2147483647 w 189"/>
                <a:gd name="T7" fmla="*/ 2147483647 h 184"/>
                <a:gd name="T8" fmla="*/ 2147483647 w 189"/>
                <a:gd name="T9" fmla="*/ 2147483647 h 184"/>
                <a:gd name="T10" fmla="*/ 2147483647 w 189"/>
                <a:gd name="T11" fmla="*/ 2147483647 h 184"/>
                <a:gd name="T12" fmla="*/ 2147483647 w 189"/>
                <a:gd name="T13" fmla="*/ 2147483647 h 184"/>
                <a:gd name="T14" fmla="*/ 2147483647 w 189"/>
                <a:gd name="T15" fmla="*/ 2147483647 h 184"/>
                <a:gd name="T16" fmla="*/ 2147483647 w 189"/>
                <a:gd name="T17" fmla="*/ 2147483647 h 184"/>
                <a:gd name="T18" fmla="*/ 2147483647 w 189"/>
                <a:gd name="T19" fmla="*/ 2147483647 h 184"/>
                <a:gd name="T20" fmla="*/ 2147483647 w 189"/>
                <a:gd name="T21" fmla="*/ 2147483647 h 184"/>
                <a:gd name="T22" fmla="*/ 2147483647 w 189"/>
                <a:gd name="T23" fmla="*/ 2147483647 h 184"/>
                <a:gd name="T24" fmla="*/ 2147483647 w 189"/>
                <a:gd name="T25" fmla="*/ 2147483647 h 184"/>
                <a:gd name="T26" fmla="*/ 2147483647 w 189"/>
                <a:gd name="T27" fmla="*/ 2147483647 h 184"/>
                <a:gd name="T28" fmla="*/ 2147483647 w 189"/>
                <a:gd name="T29" fmla="*/ 2147483647 h 184"/>
                <a:gd name="T30" fmla="*/ 2147483647 w 189"/>
                <a:gd name="T31" fmla="*/ 0 h 184"/>
                <a:gd name="T32" fmla="*/ 0 w 189"/>
                <a:gd name="T33" fmla="*/ 2147483647 h 184"/>
                <a:gd name="T34" fmla="*/ 66110617 w 189"/>
                <a:gd name="T35" fmla="*/ 2147483647 h 184"/>
                <a:gd name="T36" fmla="*/ 330536873 w 189"/>
                <a:gd name="T37" fmla="*/ 2147483647 h 184"/>
                <a:gd name="T38" fmla="*/ 1520487426 w 189"/>
                <a:gd name="T39" fmla="*/ 2147483647 h 184"/>
                <a:gd name="T40" fmla="*/ 1652700498 w 189"/>
                <a:gd name="T41" fmla="*/ 2147483647 h 184"/>
                <a:gd name="T42" fmla="*/ 2147483647 w 189"/>
                <a:gd name="T43" fmla="*/ 2147483647 h 184"/>
                <a:gd name="T44" fmla="*/ 2147483647 w 189"/>
                <a:gd name="T45" fmla="*/ 2147483647 h 184"/>
                <a:gd name="T46" fmla="*/ 2147483647 w 189"/>
                <a:gd name="T47" fmla="*/ 2147483647 h 184"/>
                <a:gd name="T48" fmla="*/ 2147483647 w 189"/>
                <a:gd name="T49" fmla="*/ 2147483647 h 184"/>
                <a:gd name="T50" fmla="*/ 2147483647 w 189"/>
                <a:gd name="T51" fmla="*/ 2147483647 h 184"/>
                <a:gd name="T52" fmla="*/ 2147483647 w 189"/>
                <a:gd name="T53" fmla="*/ 2147483647 h 184"/>
                <a:gd name="T54" fmla="*/ 2147483647 w 189"/>
                <a:gd name="T55" fmla="*/ 2147483647 h 184"/>
                <a:gd name="T56" fmla="*/ 2147483647 w 189"/>
                <a:gd name="T57" fmla="*/ 2147483647 h 184"/>
                <a:gd name="T58" fmla="*/ 2147483647 w 189"/>
                <a:gd name="T59" fmla="*/ 2147483647 h 184"/>
                <a:gd name="T60" fmla="*/ 2147483647 w 189"/>
                <a:gd name="T61" fmla="*/ 2147483647 h 184"/>
                <a:gd name="T62" fmla="*/ 2147483647 w 189"/>
                <a:gd name="T63" fmla="*/ 2147483647 h 184"/>
                <a:gd name="T64" fmla="*/ 2147483647 w 189"/>
                <a:gd name="T65" fmla="*/ 2147483647 h 184"/>
                <a:gd name="T66" fmla="*/ 2147483647 w 189"/>
                <a:gd name="T67" fmla="*/ 2147483647 h 184"/>
                <a:gd name="T68" fmla="*/ 2147483647 w 189"/>
                <a:gd name="T69" fmla="*/ 2147483647 h 184"/>
                <a:gd name="T70" fmla="*/ 2147483647 w 189"/>
                <a:gd name="T71" fmla="*/ 2147483647 h 184"/>
                <a:gd name="T72" fmla="*/ 2147483647 w 189"/>
                <a:gd name="T73" fmla="*/ 2147483647 h 184"/>
                <a:gd name="T74" fmla="*/ 2147483647 w 189"/>
                <a:gd name="T75" fmla="*/ 2147483647 h 184"/>
                <a:gd name="T76" fmla="*/ 2147483647 w 189"/>
                <a:gd name="T77" fmla="*/ 2147483647 h 184"/>
                <a:gd name="T78" fmla="*/ 2147483647 w 189"/>
                <a:gd name="T79" fmla="*/ 2147483647 h 184"/>
                <a:gd name="T80" fmla="*/ 2147483647 w 189"/>
                <a:gd name="T81" fmla="*/ 2147483647 h 184"/>
                <a:gd name="T82" fmla="*/ 2147483647 w 189"/>
                <a:gd name="T83" fmla="*/ 2147483647 h 184"/>
                <a:gd name="T84" fmla="*/ 2147483647 w 189"/>
                <a:gd name="T85" fmla="*/ 2147483647 h 184"/>
                <a:gd name="T86" fmla="*/ 2147483647 w 189"/>
                <a:gd name="T87" fmla="*/ 2147483647 h 184"/>
                <a:gd name="T88" fmla="*/ 2147483647 w 189"/>
                <a:gd name="T89" fmla="*/ 2147483647 h 184"/>
                <a:gd name="T90" fmla="*/ 2147483647 w 189"/>
                <a:gd name="T91" fmla="*/ 2147483647 h 184"/>
                <a:gd name="T92" fmla="*/ 2147483647 w 189"/>
                <a:gd name="T93" fmla="*/ 2147483647 h 184"/>
                <a:gd name="T94" fmla="*/ 2147483647 w 189"/>
                <a:gd name="T95" fmla="*/ 2147483647 h 184"/>
                <a:gd name="T96" fmla="*/ 2147483647 w 189"/>
                <a:gd name="T97" fmla="*/ 2147483647 h 184"/>
                <a:gd name="T98" fmla="*/ 2147483647 w 189"/>
                <a:gd name="T99" fmla="*/ 2147483647 h 184"/>
                <a:gd name="T100" fmla="*/ 2147483647 w 189"/>
                <a:gd name="T101" fmla="*/ 2147483647 h 184"/>
                <a:gd name="T102" fmla="*/ 2147483647 w 189"/>
                <a:gd name="T103" fmla="*/ 2147483647 h 184"/>
                <a:gd name="T104" fmla="*/ 2147483647 w 189"/>
                <a:gd name="T105" fmla="*/ 2147483647 h 184"/>
                <a:gd name="T106" fmla="*/ 2147483647 w 189"/>
                <a:gd name="T107" fmla="*/ 2147483647 h 184"/>
                <a:gd name="T108" fmla="*/ 2147483647 w 189"/>
                <a:gd name="T109" fmla="*/ 2147483647 h 184"/>
                <a:gd name="T110" fmla="*/ 2147483647 w 189"/>
                <a:gd name="T111" fmla="*/ 2147483647 h 184"/>
                <a:gd name="T112" fmla="*/ 2147483647 w 189"/>
                <a:gd name="T113" fmla="*/ 2147483647 h 184"/>
                <a:gd name="T114" fmla="*/ 2147483647 w 189"/>
                <a:gd name="T115" fmla="*/ 2147483647 h 184"/>
                <a:gd name="T116" fmla="*/ 2147483647 w 189"/>
                <a:gd name="T117" fmla="*/ 2147483647 h 184"/>
                <a:gd name="T118" fmla="*/ 2147483647 w 189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89"/>
                <a:gd name="T181" fmla="*/ 0 h 184"/>
                <a:gd name="T182" fmla="*/ 189 w 189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89" h="184">
                  <a:moveTo>
                    <a:pt x="174" y="51"/>
                  </a:moveTo>
                  <a:lnTo>
                    <a:pt x="173" y="51"/>
                  </a:lnTo>
                  <a:lnTo>
                    <a:pt x="172" y="51"/>
                  </a:lnTo>
                  <a:lnTo>
                    <a:pt x="171" y="50"/>
                  </a:lnTo>
                  <a:lnTo>
                    <a:pt x="165" y="47"/>
                  </a:lnTo>
                  <a:lnTo>
                    <a:pt x="164" y="47"/>
                  </a:lnTo>
                  <a:lnTo>
                    <a:pt x="162" y="48"/>
                  </a:lnTo>
                  <a:lnTo>
                    <a:pt x="159" y="47"/>
                  </a:lnTo>
                  <a:lnTo>
                    <a:pt x="158" y="47"/>
                  </a:lnTo>
                  <a:lnTo>
                    <a:pt x="157" y="47"/>
                  </a:lnTo>
                  <a:lnTo>
                    <a:pt x="154" y="48"/>
                  </a:lnTo>
                  <a:lnTo>
                    <a:pt x="151" y="49"/>
                  </a:lnTo>
                  <a:lnTo>
                    <a:pt x="150" y="49"/>
                  </a:lnTo>
                  <a:lnTo>
                    <a:pt x="148" y="51"/>
                  </a:lnTo>
                  <a:lnTo>
                    <a:pt x="146" y="49"/>
                  </a:lnTo>
                  <a:lnTo>
                    <a:pt x="145" y="49"/>
                  </a:lnTo>
                  <a:lnTo>
                    <a:pt x="145" y="48"/>
                  </a:lnTo>
                  <a:lnTo>
                    <a:pt x="143" y="48"/>
                  </a:lnTo>
                  <a:lnTo>
                    <a:pt x="143" y="49"/>
                  </a:lnTo>
                  <a:lnTo>
                    <a:pt x="142" y="49"/>
                  </a:lnTo>
                  <a:lnTo>
                    <a:pt x="141" y="48"/>
                  </a:lnTo>
                  <a:lnTo>
                    <a:pt x="140" y="47"/>
                  </a:lnTo>
                  <a:lnTo>
                    <a:pt x="139" y="48"/>
                  </a:lnTo>
                  <a:lnTo>
                    <a:pt x="138" y="49"/>
                  </a:lnTo>
                  <a:lnTo>
                    <a:pt x="138" y="50"/>
                  </a:lnTo>
                  <a:lnTo>
                    <a:pt x="137" y="51"/>
                  </a:lnTo>
                  <a:lnTo>
                    <a:pt x="136" y="50"/>
                  </a:lnTo>
                  <a:lnTo>
                    <a:pt x="137" y="48"/>
                  </a:lnTo>
                  <a:lnTo>
                    <a:pt x="136" y="48"/>
                  </a:lnTo>
                  <a:lnTo>
                    <a:pt x="135" y="48"/>
                  </a:lnTo>
                  <a:lnTo>
                    <a:pt x="134" y="49"/>
                  </a:lnTo>
                  <a:lnTo>
                    <a:pt x="133" y="49"/>
                  </a:lnTo>
                  <a:lnTo>
                    <a:pt x="130" y="46"/>
                  </a:lnTo>
                  <a:lnTo>
                    <a:pt x="129" y="47"/>
                  </a:lnTo>
                  <a:lnTo>
                    <a:pt x="128" y="48"/>
                  </a:lnTo>
                  <a:lnTo>
                    <a:pt x="126" y="48"/>
                  </a:lnTo>
                  <a:lnTo>
                    <a:pt x="126" y="46"/>
                  </a:lnTo>
                  <a:lnTo>
                    <a:pt x="125" y="46"/>
                  </a:lnTo>
                  <a:lnTo>
                    <a:pt x="124" y="44"/>
                  </a:lnTo>
                  <a:lnTo>
                    <a:pt x="123" y="44"/>
                  </a:lnTo>
                  <a:lnTo>
                    <a:pt x="120" y="43"/>
                  </a:lnTo>
                  <a:lnTo>
                    <a:pt x="119" y="44"/>
                  </a:lnTo>
                  <a:lnTo>
                    <a:pt x="117" y="44"/>
                  </a:lnTo>
                  <a:lnTo>
                    <a:pt x="117" y="42"/>
                  </a:lnTo>
                  <a:lnTo>
                    <a:pt x="116" y="43"/>
                  </a:lnTo>
                  <a:lnTo>
                    <a:pt x="115" y="43"/>
                  </a:lnTo>
                  <a:lnTo>
                    <a:pt x="113" y="42"/>
                  </a:lnTo>
                  <a:lnTo>
                    <a:pt x="109" y="42"/>
                  </a:lnTo>
                  <a:lnTo>
                    <a:pt x="109" y="41"/>
                  </a:lnTo>
                  <a:lnTo>
                    <a:pt x="108" y="40"/>
                  </a:lnTo>
                  <a:lnTo>
                    <a:pt x="108" y="39"/>
                  </a:lnTo>
                  <a:lnTo>
                    <a:pt x="106" y="38"/>
                  </a:lnTo>
                  <a:lnTo>
                    <a:pt x="105" y="39"/>
                  </a:lnTo>
                  <a:lnTo>
                    <a:pt x="103" y="39"/>
                  </a:lnTo>
                  <a:lnTo>
                    <a:pt x="102" y="38"/>
                  </a:lnTo>
                  <a:lnTo>
                    <a:pt x="100" y="36"/>
                  </a:lnTo>
                  <a:lnTo>
                    <a:pt x="99" y="35"/>
                  </a:lnTo>
                  <a:lnTo>
                    <a:pt x="98" y="35"/>
                  </a:lnTo>
                  <a:lnTo>
                    <a:pt x="99" y="2"/>
                  </a:lnTo>
                  <a:lnTo>
                    <a:pt x="58" y="0"/>
                  </a:lnTo>
                  <a:lnTo>
                    <a:pt x="57" y="0"/>
                  </a:lnTo>
                  <a:lnTo>
                    <a:pt x="51" y="76"/>
                  </a:lnTo>
                  <a:lnTo>
                    <a:pt x="0" y="72"/>
                  </a:lnTo>
                  <a:lnTo>
                    <a:pt x="1" y="73"/>
                  </a:lnTo>
                  <a:lnTo>
                    <a:pt x="0" y="74"/>
                  </a:lnTo>
                  <a:lnTo>
                    <a:pt x="1" y="75"/>
                  </a:lnTo>
                  <a:lnTo>
                    <a:pt x="3" y="77"/>
                  </a:lnTo>
                  <a:lnTo>
                    <a:pt x="4" y="79"/>
                  </a:lnTo>
                  <a:lnTo>
                    <a:pt x="5" y="81"/>
                  </a:lnTo>
                  <a:lnTo>
                    <a:pt x="8" y="83"/>
                  </a:lnTo>
                  <a:lnTo>
                    <a:pt x="16" y="92"/>
                  </a:lnTo>
                  <a:lnTo>
                    <a:pt x="22" y="98"/>
                  </a:lnTo>
                  <a:lnTo>
                    <a:pt x="23" y="99"/>
                  </a:lnTo>
                  <a:lnTo>
                    <a:pt x="23" y="100"/>
                  </a:lnTo>
                  <a:lnTo>
                    <a:pt x="23" y="101"/>
                  </a:lnTo>
                  <a:lnTo>
                    <a:pt x="24" y="102"/>
                  </a:lnTo>
                  <a:lnTo>
                    <a:pt x="25" y="104"/>
                  </a:lnTo>
                  <a:lnTo>
                    <a:pt x="25" y="110"/>
                  </a:lnTo>
                  <a:lnTo>
                    <a:pt x="25" y="112"/>
                  </a:lnTo>
                  <a:lnTo>
                    <a:pt x="28" y="115"/>
                  </a:lnTo>
                  <a:lnTo>
                    <a:pt x="38" y="123"/>
                  </a:lnTo>
                  <a:lnTo>
                    <a:pt x="45" y="127"/>
                  </a:lnTo>
                  <a:lnTo>
                    <a:pt x="46" y="127"/>
                  </a:lnTo>
                  <a:lnTo>
                    <a:pt x="48" y="127"/>
                  </a:lnTo>
                  <a:lnTo>
                    <a:pt x="49" y="125"/>
                  </a:lnTo>
                  <a:lnTo>
                    <a:pt x="50" y="124"/>
                  </a:lnTo>
                  <a:lnTo>
                    <a:pt x="53" y="117"/>
                  </a:lnTo>
                  <a:lnTo>
                    <a:pt x="55" y="115"/>
                  </a:lnTo>
                  <a:lnTo>
                    <a:pt x="56" y="114"/>
                  </a:lnTo>
                  <a:lnTo>
                    <a:pt x="58" y="115"/>
                  </a:lnTo>
                  <a:lnTo>
                    <a:pt x="59" y="115"/>
                  </a:lnTo>
                  <a:lnTo>
                    <a:pt x="59" y="114"/>
                  </a:lnTo>
                  <a:lnTo>
                    <a:pt x="60" y="113"/>
                  </a:lnTo>
                  <a:lnTo>
                    <a:pt x="61" y="114"/>
                  </a:lnTo>
                  <a:lnTo>
                    <a:pt x="62" y="114"/>
                  </a:lnTo>
                  <a:lnTo>
                    <a:pt x="66" y="115"/>
                  </a:lnTo>
                  <a:lnTo>
                    <a:pt x="67" y="115"/>
                  </a:lnTo>
                  <a:lnTo>
                    <a:pt x="70" y="116"/>
                  </a:lnTo>
                  <a:lnTo>
                    <a:pt x="71" y="116"/>
                  </a:lnTo>
                  <a:lnTo>
                    <a:pt x="74" y="117"/>
                  </a:lnTo>
                  <a:lnTo>
                    <a:pt x="75" y="119"/>
                  </a:lnTo>
                  <a:lnTo>
                    <a:pt x="75" y="120"/>
                  </a:lnTo>
                  <a:lnTo>
                    <a:pt x="76" y="120"/>
                  </a:lnTo>
                  <a:lnTo>
                    <a:pt x="77" y="121"/>
                  </a:lnTo>
                  <a:lnTo>
                    <a:pt x="79" y="123"/>
                  </a:lnTo>
                  <a:lnTo>
                    <a:pt x="82" y="126"/>
                  </a:lnTo>
                  <a:lnTo>
                    <a:pt x="83" y="128"/>
                  </a:lnTo>
                  <a:lnTo>
                    <a:pt x="83" y="129"/>
                  </a:lnTo>
                  <a:lnTo>
                    <a:pt x="88" y="140"/>
                  </a:lnTo>
                  <a:lnTo>
                    <a:pt x="89" y="142"/>
                  </a:lnTo>
                  <a:lnTo>
                    <a:pt x="93" y="147"/>
                  </a:lnTo>
                  <a:lnTo>
                    <a:pt x="94" y="149"/>
                  </a:lnTo>
                  <a:lnTo>
                    <a:pt x="97" y="152"/>
                  </a:lnTo>
                  <a:lnTo>
                    <a:pt x="98" y="153"/>
                  </a:lnTo>
                  <a:lnTo>
                    <a:pt x="99" y="154"/>
                  </a:lnTo>
                  <a:lnTo>
                    <a:pt x="100" y="155"/>
                  </a:lnTo>
                  <a:lnTo>
                    <a:pt x="100" y="159"/>
                  </a:lnTo>
                  <a:lnTo>
                    <a:pt x="101" y="160"/>
                  </a:lnTo>
                  <a:lnTo>
                    <a:pt x="101" y="164"/>
                  </a:lnTo>
                  <a:lnTo>
                    <a:pt x="102" y="165"/>
                  </a:lnTo>
                  <a:lnTo>
                    <a:pt x="105" y="172"/>
                  </a:lnTo>
                  <a:lnTo>
                    <a:pt x="106" y="174"/>
                  </a:lnTo>
                  <a:lnTo>
                    <a:pt x="108" y="174"/>
                  </a:lnTo>
                  <a:lnTo>
                    <a:pt x="111" y="176"/>
                  </a:lnTo>
                  <a:lnTo>
                    <a:pt x="114" y="177"/>
                  </a:lnTo>
                  <a:lnTo>
                    <a:pt x="119" y="180"/>
                  </a:lnTo>
                  <a:lnTo>
                    <a:pt x="125" y="181"/>
                  </a:lnTo>
                  <a:lnTo>
                    <a:pt x="126" y="181"/>
                  </a:lnTo>
                  <a:lnTo>
                    <a:pt x="130" y="183"/>
                  </a:lnTo>
                  <a:lnTo>
                    <a:pt x="132" y="184"/>
                  </a:lnTo>
                  <a:lnTo>
                    <a:pt x="133" y="182"/>
                  </a:lnTo>
                  <a:lnTo>
                    <a:pt x="135" y="182"/>
                  </a:lnTo>
                  <a:lnTo>
                    <a:pt x="135" y="181"/>
                  </a:lnTo>
                  <a:lnTo>
                    <a:pt x="134" y="180"/>
                  </a:lnTo>
                  <a:lnTo>
                    <a:pt x="133" y="178"/>
                  </a:lnTo>
                  <a:lnTo>
                    <a:pt x="130" y="170"/>
                  </a:lnTo>
                  <a:lnTo>
                    <a:pt x="129" y="167"/>
                  </a:lnTo>
                  <a:lnTo>
                    <a:pt x="131" y="162"/>
                  </a:lnTo>
                  <a:lnTo>
                    <a:pt x="131" y="160"/>
                  </a:lnTo>
                  <a:lnTo>
                    <a:pt x="130" y="160"/>
                  </a:lnTo>
                  <a:lnTo>
                    <a:pt x="130" y="159"/>
                  </a:lnTo>
                  <a:lnTo>
                    <a:pt x="132" y="158"/>
                  </a:lnTo>
                  <a:lnTo>
                    <a:pt x="133" y="153"/>
                  </a:lnTo>
                  <a:lnTo>
                    <a:pt x="132" y="153"/>
                  </a:lnTo>
                  <a:lnTo>
                    <a:pt x="132" y="151"/>
                  </a:lnTo>
                  <a:lnTo>
                    <a:pt x="133" y="150"/>
                  </a:lnTo>
                  <a:lnTo>
                    <a:pt x="134" y="151"/>
                  </a:lnTo>
                  <a:lnTo>
                    <a:pt x="137" y="149"/>
                  </a:lnTo>
                  <a:lnTo>
                    <a:pt x="137" y="147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8" y="145"/>
                  </a:lnTo>
                  <a:lnTo>
                    <a:pt x="138" y="144"/>
                  </a:lnTo>
                  <a:lnTo>
                    <a:pt x="139" y="145"/>
                  </a:lnTo>
                  <a:lnTo>
                    <a:pt x="140" y="145"/>
                  </a:lnTo>
                  <a:lnTo>
                    <a:pt x="141" y="144"/>
                  </a:lnTo>
                  <a:lnTo>
                    <a:pt x="141" y="142"/>
                  </a:lnTo>
                  <a:lnTo>
                    <a:pt x="142" y="141"/>
                  </a:lnTo>
                  <a:lnTo>
                    <a:pt x="142" y="142"/>
                  </a:lnTo>
                  <a:lnTo>
                    <a:pt x="143" y="142"/>
                  </a:lnTo>
                  <a:lnTo>
                    <a:pt x="146" y="141"/>
                  </a:lnTo>
                  <a:lnTo>
                    <a:pt x="147" y="141"/>
                  </a:lnTo>
                  <a:lnTo>
                    <a:pt x="147" y="140"/>
                  </a:lnTo>
                  <a:lnTo>
                    <a:pt x="145" y="139"/>
                  </a:lnTo>
                  <a:lnTo>
                    <a:pt x="145" y="138"/>
                  </a:lnTo>
                  <a:lnTo>
                    <a:pt x="148" y="137"/>
                  </a:lnTo>
                  <a:lnTo>
                    <a:pt x="149" y="136"/>
                  </a:lnTo>
                  <a:lnTo>
                    <a:pt x="150" y="136"/>
                  </a:lnTo>
                  <a:lnTo>
                    <a:pt x="149" y="137"/>
                  </a:lnTo>
                  <a:lnTo>
                    <a:pt x="150" y="138"/>
                  </a:lnTo>
                  <a:lnTo>
                    <a:pt x="151" y="137"/>
                  </a:lnTo>
                  <a:lnTo>
                    <a:pt x="156" y="135"/>
                  </a:lnTo>
                  <a:lnTo>
                    <a:pt x="165" y="130"/>
                  </a:lnTo>
                  <a:lnTo>
                    <a:pt x="165" y="128"/>
                  </a:lnTo>
                  <a:lnTo>
                    <a:pt x="169" y="124"/>
                  </a:lnTo>
                  <a:lnTo>
                    <a:pt x="168" y="121"/>
                  </a:lnTo>
                  <a:lnTo>
                    <a:pt x="168" y="119"/>
                  </a:lnTo>
                  <a:lnTo>
                    <a:pt x="171" y="118"/>
                  </a:lnTo>
                  <a:lnTo>
                    <a:pt x="171" y="120"/>
                  </a:lnTo>
                  <a:lnTo>
                    <a:pt x="171" y="121"/>
                  </a:lnTo>
                  <a:lnTo>
                    <a:pt x="174" y="121"/>
                  </a:lnTo>
                  <a:lnTo>
                    <a:pt x="175" y="122"/>
                  </a:lnTo>
                  <a:lnTo>
                    <a:pt x="181" y="119"/>
                  </a:lnTo>
                  <a:lnTo>
                    <a:pt x="185" y="119"/>
                  </a:lnTo>
                  <a:lnTo>
                    <a:pt x="184" y="118"/>
                  </a:lnTo>
                  <a:lnTo>
                    <a:pt x="184" y="117"/>
                  </a:lnTo>
                  <a:lnTo>
                    <a:pt x="184" y="116"/>
                  </a:lnTo>
                  <a:lnTo>
                    <a:pt x="184" y="115"/>
                  </a:lnTo>
                  <a:lnTo>
                    <a:pt x="185" y="114"/>
                  </a:lnTo>
                  <a:lnTo>
                    <a:pt x="187" y="110"/>
                  </a:lnTo>
                  <a:lnTo>
                    <a:pt x="186" y="108"/>
                  </a:lnTo>
                  <a:lnTo>
                    <a:pt x="186" y="107"/>
                  </a:lnTo>
                  <a:lnTo>
                    <a:pt x="186" y="106"/>
                  </a:lnTo>
                  <a:lnTo>
                    <a:pt x="186" y="105"/>
                  </a:lnTo>
                  <a:lnTo>
                    <a:pt x="186" y="103"/>
                  </a:lnTo>
                  <a:lnTo>
                    <a:pt x="187" y="102"/>
                  </a:lnTo>
                  <a:lnTo>
                    <a:pt x="188" y="101"/>
                  </a:lnTo>
                  <a:lnTo>
                    <a:pt x="189" y="98"/>
                  </a:lnTo>
                  <a:lnTo>
                    <a:pt x="189" y="96"/>
                  </a:lnTo>
                  <a:lnTo>
                    <a:pt x="188" y="93"/>
                  </a:lnTo>
                  <a:lnTo>
                    <a:pt x="187" y="91"/>
                  </a:lnTo>
                  <a:lnTo>
                    <a:pt x="186" y="91"/>
                  </a:lnTo>
                  <a:lnTo>
                    <a:pt x="187" y="90"/>
                  </a:lnTo>
                  <a:lnTo>
                    <a:pt x="186" y="89"/>
                  </a:lnTo>
                  <a:lnTo>
                    <a:pt x="185" y="88"/>
                  </a:lnTo>
                  <a:lnTo>
                    <a:pt x="184" y="87"/>
                  </a:lnTo>
                  <a:lnTo>
                    <a:pt x="184" y="86"/>
                  </a:lnTo>
                  <a:lnTo>
                    <a:pt x="185" y="85"/>
                  </a:lnTo>
                  <a:lnTo>
                    <a:pt x="184" y="82"/>
                  </a:lnTo>
                  <a:lnTo>
                    <a:pt x="181" y="80"/>
                  </a:lnTo>
                  <a:lnTo>
                    <a:pt x="181" y="79"/>
                  </a:lnTo>
                  <a:lnTo>
                    <a:pt x="180" y="62"/>
                  </a:lnTo>
                  <a:lnTo>
                    <a:pt x="180" y="53"/>
                  </a:lnTo>
                  <a:lnTo>
                    <a:pt x="178" y="52"/>
                  </a:lnTo>
                  <a:lnTo>
                    <a:pt x="176" y="53"/>
                  </a:lnTo>
                  <a:lnTo>
                    <a:pt x="174" y="5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6942138" y="2306638"/>
              <a:ext cx="828675" cy="603250"/>
            </a:xfrm>
            <a:custGeom>
              <a:avLst/>
              <a:gdLst>
                <a:gd name="T0" fmla="*/ 2147483647 w 102"/>
                <a:gd name="T1" fmla="*/ 2147483647 h 78"/>
                <a:gd name="T2" fmla="*/ 2147483647 w 102"/>
                <a:gd name="T3" fmla="*/ 2147483647 h 78"/>
                <a:gd name="T4" fmla="*/ 2147483647 w 102"/>
                <a:gd name="T5" fmla="*/ 2147483647 h 78"/>
                <a:gd name="T6" fmla="*/ 2147483647 w 102"/>
                <a:gd name="T7" fmla="*/ 2147483647 h 78"/>
                <a:gd name="T8" fmla="*/ 2147483647 w 102"/>
                <a:gd name="T9" fmla="*/ 2147483647 h 78"/>
                <a:gd name="T10" fmla="*/ 2147483647 w 102"/>
                <a:gd name="T11" fmla="*/ 2147483647 h 78"/>
                <a:gd name="T12" fmla="*/ 2147483647 w 102"/>
                <a:gd name="T13" fmla="*/ 2147483647 h 78"/>
                <a:gd name="T14" fmla="*/ 2147483647 w 102"/>
                <a:gd name="T15" fmla="*/ 2147483647 h 78"/>
                <a:gd name="T16" fmla="*/ 2147483647 w 102"/>
                <a:gd name="T17" fmla="*/ 2147483647 h 78"/>
                <a:gd name="T18" fmla="*/ 2147483647 w 102"/>
                <a:gd name="T19" fmla="*/ 2147483647 h 78"/>
                <a:gd name="T20" fmla="*/ 2147483647 w 102"/>
                <a:gd name="T21" fmla="*/ 2147483647 h 78"/>
                <a:gd name="T22" fmla="*/ 2147483647 w 102"/>
                <a:gd name="T23" fmla="*/ 2147483647 h 78"/>
                <a:gd name="T24" fmla="*/ 2147483647 w 102"/>
                <a:gd name="T25" fmla="*/ 2147483647 h 78"/>
                <a:gd name="T26" fmla="*/ 2147483647 w 102"/>
                <a:gd name="T27" fmla="*/ 2147483647 h 78"/>
                <a:gd name="T28" fmla="*/ 2147483647 w 102"/>
                <a:gd name="T29" fmla="*/ 2147483647 h 78"/>
                <a:gd name="T30" fmla="*/ 2147483647 w 102"/>
                <a:gd name="T31" fmla="*/ 2147483647 h 78"/>
                <a:gd name="T32" fmla="*/ 2147483647 w 102"/>
                <a:gd name="T33" fmla="*/ 2147483647 h 78"/>
                <a:gd name="T34" fmla="*/ 2147483647 w 102"/>
                <a:gd name="T35" fmla="*/ 2147483647 h 78"/>
                <a:gd name="T36" fmla="*/ 2147483647 w 102"/>
                <a:gd name="T37" fmla="*/ 2147483647 h 78"/>
                <a:gd name="T38" fmla="*/ 2147483647 w 102"/>
                <a:gd name="T39" fmla="*/ 2147483647 h 78"/>
                <a:gd name="T40" fmla="*/ 2147483647 w 102"/>
                <a:gd name="T41" fmla="*/ 2033687399 h 78"/>
                <a:gd name="T42" fmla="*/ 2147483647 w 102"/>
                <a:gd name="T43" fmla="*/ 1495356107 h 78"/>
                <a:gd name="T44" fmla="*/ 2147483647 w 102"/>
                <a:gd name="T45" fmla="*/ 1435541572 h 78"/>
                <a:gd name="T46" fmla="*/ 2147483647 w 102"/>
                <a:gd name="T47" fmla="*/ 1256097969 h 78"/>
                <a:gd name="T48" fmla="*/ 2147483647 w 102"/>
                <a:gd name="T49" fmla="*/ 717774653 h 78"/>
                <a:gd name="T50" fmla="*/ 2147483647 w 102"/>
                <a:gd name="T51" fmla="*/ 179443663 h 78"/>
                <a:gd name="T52" fmla="*/ 2147483647 w 102"/>
                <a:gd name="T53" fmla="*/ 0 h 78"/>
                <a:gd name="T54" fmla="*/ 2147483647 w 102"/>
                <a:gd name="T55" fmla="*/ 239258198 h 78"/>
                <a:gd name="T56" fmla="*/ 2147483647 w 102"/>
                <a:gd name="T57" fmla="*/ 837403722 h 78"/>
                <a:gd name="T58" fmla="*/ 2147483647 w 102"/>
                <a:gd name="T59" fmla="*/ 1076662101 h 78"/>
                <a:gd name="T60" fmla="*/ 2147483647 w 102"/>
                <a:gd name="T61" fmla="*/ 1375727038 h 78"/>
                <a:gd name="T62" fmla="*/ 2147483647 w 102"/>
                <a:gd name="T63" fmla="*/ 1495356107 h 78"/>
                <a:gd name="T64" fmla="*/ 2147483647 w 102"/>
                <a:gd name="T65" fmla="*/ 1614985175 h 78"/>
                <a:gd name="T66" fmla="*/ 2147483647 w 102"/>
                <a:gd name="T67" fmla="*/ 1914057847 h 78"/>
                <a:gd name="T68" fmla="*/ 1980110704 w 102"/>
                <a:gd name="T69" fmla="*/ 2147483647 h 78"/>
                <a:gd name="T70" fmla="*/ 1254069757 w 102"/>
                <a:gd name="T71" fmla="*/ 2147483647 h 78"/>
                <a:gd name="T72" fmla="*/ 594030063 w 102"/>
                <a:gd name="T73" fmla="*/ 2147483647 h 78"/>
                <a:gd name="T74" fmla="*/ 396025416 w 102"/>
                <a:gd name="T75" fmla="*/ 2147483647 h 78"/>
                <a:gd name="T76" fmla="*/ 594030063 w 102"/>
                <a:gd name="T77" fmla="*/ 2147483647 h 78"/>
                <a:gd name="T78" fmla="*/ 132011169 w 102"/>
                <a:gd name="T79" fmla="*/ 2147483647 h 78"/>
                <a:gd name="T80" fmla="*/ 2147483647 w 102"/>
                <a:gd name="T81" fmla="*/ 2147483647 h 78"/>
                <a:gd name="T82" fmla="*/ 2147483647 w 102"/>
                <a:gd name="T83" fmla="*/ 2147483647 h 78"/>
                <a:gd name="T84" fmla="*/ 2147483647 w 102"/>
                <a:gd name="T85" fmla="*/ 2147483647 h 78"/>
                <a:gd name="T86" fmla="*/ 2147483647 w 102"/>
                <a:gd name="T87" fmla="*/ 2147483647 h 78"/>
                <a:gd name="T88" fmla="*/ 2147483647 w 102"/>
                <a:gd name="T89" fmla="*/ 2147483647 h 78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02"/>
                <a:gd name="T136" fmla="*/ 0 h 78"/>
                <a:gd name="T137" fmla="*/ 102 w 102"/>
                <a:gd name="T138" fmla="*/ 78 h 78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02" h="78">
                  <a:moveTo>
                    <a:pt x="66" y="64"/>
                  </a:moveTo>
                  <a:lnTo>
                    <a:pt x="77" y="68"/>
                  </a:lnTo>
                  <a:lnTo>
                    <a:pt x="78" y="70"/>
                  </a:lnTo>
                  <a:lnTo>
                    <a:pt x="77" y="71"/>
                  </a:lnTo>
                  <a:lnTo>
                    <a:pt x="77" y="72"/>
                  </a:lnTo>
                  <a:lnTo>
                    <a:pt x="76" y="73"/>
                  </a:lnTo>
                  <a:lnTo>
                    <a:pt x="76" y="75"/>
                  </a:lnTo>
                  <a:lnTo>
                    <a:pt x="75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75" y="78"/>
                  </a:lnTo>
                  <a:lnTo>
                    <a:pt x="75" y="77"/>
                  </a:lnTo>
                  <a:lnTo>
                    <a:pt x="77" y="76"/>
                  </a:lnTo>
                  <a:lnTo>
                    <a:pt x="78" y="76"/>
                  </a:lnTo>
                  <a:lnTo>
                    <a:pt x="81" y="76"/>
                  </a:lnTo>
                  <a:lnTo>
                    <a:pt x="81" y="75"/>
                  </a:lnTo>
                  <a:lnTo>
                    <a:pt x="84" y="75"/>
                  </a:lnTo>
                  <a:lnTo>
                    <a:pt x="86" y="74"/>
                  </a:lnTo>
                  <a:lnTo>
                    <a:pt x="87" y="73"/>
                  </a:lnTo>
                  <a:lnTo>
                    <a:pt x="88" y="72"/>
                  </a:lnTo>
                  <a:lnTo>
                    <a:pt x="94" y="67"/>
                  </a:lnTo>
                  <a:lnTo>
                    <a:pt x="96" y="66"/>
                  </a:lnTo>
                  <a:lnTo>
                    <a:pt x="97" y="65"/>
                  </a:lnTo>
                  <a:lnTo>
                    <a:pt x="98" y="65"/>
                  </a:lnTo>
                  <a:lnTo>
                    <a:pt x="99" y="64"/>
                  </a:lnTo>
                  <a:lnTo>
                    <a:pt x="100" y="63"/>
                  </a:lnTo>
                  <a:lnTo>
                    <a:pt x="101" y="63"/>
                  </a:lnTo>
                  <a:lnTo>
                    <a:pt x="102" y="61"/>
                  </a:lnTo>
                  <a:lnTo>
                    <a:pt x="100" y="62"/>
                  </a:lnTo>
                  <a:lnTo>
                    <a:pt x="99" y="62"/>
                  </a:lnTo>
                  <a:lnTo>
                    <a:pt x="97" y="63"/>
                  </a:lnTo>
                  <a:lnTo>
                    <a:pt x="97" y="64"/>
                  </a:lnTo>
                  <a:lnTo>
                    <a:pt x="96" y="65"/>
                  </a:lnTo>
                  <a:lnTo>
                    <a:pt x="95" y="66"/>
                  </a:lnTo>
                  <a:lnTo>
                    <a:pt x="94" y="65"/>
                  </a:lnTo>
                  <a:lnTo>
                    <a:pt x="95" y="64"/>
                  </a:lnTo>
                  <a:lnTo>
                    <a:pt x="96" y="63"/>
                  </a:lnTo>
                  <a:lnTo>
                    <a:pt x="97" y="61"/>
                  </a:lnTo>
                  <a:lnTo>
                    <a:pt x="97" y="60"/>
                  </a:lnTo>
                  <a:lnTo>
                    <a:pt x="96" y="61"/>
                  </a:lnTo>
                  <a:lnTo>
                    <a:pt x="95" y="62"/>
                  </a:lnTo>
                  <a:lnTo>
                    <a:pt x="94" y="63"/>
                  </a:lnTo>
                  <a:lnTo>
                    <a:pt x="91" y="65"/>
                  </a:lnTo>
                  <a:lnTo>
                    <a:pt x="86" y="67"/>
                  </a:lnTo>
                  <a:lnTo>
                    <a:pt x="83" y="69"/>
                  </a:lnTo>
                  <a:lnTo>
                    <a:pt x="81" y="70"/>
                  </a:lnTo>
                  <a:lnTo>
                    <a:pt x="80" y="72"/>
                  </a:lnTo>
                  <a:lnTo>
                    <a:pt x="79" y="71"/>
                  </a:lnTo>
                  <a:lnTo>
                    <a:pt x="79" y="70"/>
                  </a:lnTo>
                  <a:lnTo>
                    <a:pt x="79" y="68"/>
                  </a:lnTo>
                  <a:lnTo>
                    <a:pt x="81" y="67"/>
                  </a:lnTo>
                  <a:lnTo>
                    <a:pt x="79" y="66"/>
                  </a:lnTo>
                  <a:lnTo>
                    <a:pt x="81" y="64"/>
                  </a:lnTo>
                  <a:lnTo>
                    <a:pt x="81" y="63"/>
                  </a:lnTo>
                  <a:lnTo>
                    <a:pt x="81" y="62"/>
                  </a:lnTo>
                  <a:lnTo>
                    <a:pt x="79" y="49"/>
                  </a:lnTo>
                  <a:lnTo>
                    <a:pt x="78" y="49"/>
                  </a:lnTo>
                  <a:lnTo>
                    <a:pt x="78" y="37"/>
                  </a:lnTo>
                  <a:lnTo>
                    <a:pt x="77" y="34"/>
                  </a:lnTo>
                  <a:lnTo>
                    <a:pt x="76" y="32"/>
                  </a:lnTo>
                  <a:lnTo>
                    <a:pt x="76" y="29"/>
                  </a:lnTo>
                  <a:lnTo>
                    <a:pt x="75" y="25"/>
                  </a:lnTo>
                  <a:lnTo>
                    <a:pt x="74" y="23"/>
                  </a:lnTo>
                  <a:lnTo>
                    <a:pt x="73" y="23"/>
                  </a:lnTo>
                  <a:lnTo>
                    <a:pt x="74" y="24"/>
                  </a:lnTo>
                  <a:lnTo>
                    <a:pt x="73" y="24"/>
                  </a:lnTo>
                  <a:lnTo>
                    <a:pt x="73" y="23"/>
                  </a:lnTo>
                  <a:lnTo>
                    <a:pt x="73" y="21"/>
                  </a:lnTo>
                  <a:lnTo>
                    <a:pt x="71" y="16"/>
                  </a:lnTo>
                  <a:lnTo>
                    <a:pt x="71" y="14"/>
                  </a:lnTo>
                  <a:lnTo>
                    <a:pt x="72" y="12"/>
                  </a:lnTo>
                  <a:lnTo>
                    <a:pt x="71" y="9"/>
                  </a:lnTo>
                  <a:lnTo>
                    <a:pt x="69" y="4"/>
                  </a:lnTo>
                  <a:lnTo>
                    <a:pt x="69" y="3"/>
                  </a:lnTo>
                  <a:lnTo>
                    <a:pt x="68" y="3"/>
                  </a:lnTo>
                  <a:lnTo>
                    <a:pt x="69" y="2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51" y="4"/>
                  </a:lnTo>
                  <a:lnTo>
                    <a:pt x="50" y="5"/>
                  </a:lnTo>
                  <a:lnTo>
                    <a:pt x="46" y="9"/>
                  </a:lnTo>
                  <a:lnTo>
                    <a:pt x="42" y="14"/>
                  </a:lnTo>
                  <a:lnTo>
                    <a:pt x="41" y="15"/>
                  </a:lnTo>
                  <a:lnTo>
                    <a:pt x="42" y="16"/>
                  </a:lnTo>
                  <a:lnTo>
                    <a:pt x="41" y="18"/>
                  </a:lnTo>
                  <a:lnTo>
                    <a:pt x="40" y="19"/>
                  </a:lnTo>
                  <a:lnTo>
                    <a:pt x="36" y="22"/>
                  </a:lnTo>
                  <a:lnTo>
                    <a:pt x="36" y="23"/>
                  </a:lnTo>
                  <a:lnTo>
                    <a:pt x="36" y="25"/>
                  </a:lnTo>
                  <a:lnTo>
                    <a:pt x="37" y="25"/>
                  </a:lnTo>
                  <a:lnTo>
                    <a:pt x="38" y="25"/>
                  </a:lnTo>
                  <a:lnTo>
                    <a:pt x="39" y="26"/>
                  </a:lnTo>
                  <a:lnTo>
                    <a:pt x="38" y="27"/>
                  </a:lnTo>
                  <a:lnTo>
                    <a:pt x="38" y="29"/>
                  </a:lnTo>
                  <a:lnTo>
                    <a:pt x="39" y="30"/>
                  </a:lnTo>
                  <a:lnTo>
                    <a:pt x="39" y="32"/>
                  </a:lnTo>
                  <a:lnTo>
                    <a:pt x="36" y="34"/>
                  </a:lnTo>
                  <a:lnTo>
                    <a:pt x="33" y="38"/>
                  </a:lnTo>
                  <a:lnTo>
                    <a:pt x="30" y="39"/>
                  </a:lnTo>
                  <a:lnTo>
                    <a:pt x="23" y="40"/>
                  </a:lnTo>
                  <a:lnTo>
                    <a:pt x="21" y="39"/>
                  </a:lnTo>
                  <a:lnTo>
                    <a:pt x="19" y="39"/>
                  </a:lnTo>
                  <a:lnTo>
                    <a:pt x="16" y="39"/>
                  </a:lnTo>
                  <a:lnTo>
                    <a:pt x="13" y="40"/>
                  </a:lnTo>
                  <a:lnTo>
                    <a:pt x="9" y="42"/>
                  </a:lnTo>
                  <a:lnTo>
                    <a:pt x="7" y="43"/>
                  </a:lnTo>
                  <a:lnTo>
                    <a:pt x="6" y="45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0" y="51"/>
                  </a:lnTo>
                  <a:lnTo>
                    <a:pt x="9" y="52"/>
                  </a:lnTo>
                  <a:lnTo>
                    <a:pt x="8" y="53"/>
                  </a:lnTo>
                  <a:lnTo>
                    <a:pt x="7" y="55"/>
                  </a:lnTo>
                  <a:lnTo>
                    <a:pt x="2" y="60"/>
                  </a:lnTo>
                  <a:lnTo>
                    <a:pt x="0" y="62"/>
                  </a:lnTo>
                  <a:lnTo>
                    <a:pt x="1" y="66"/>
                  </a:lnTo>
                  <a:lnTo>
                    <a:pt x="56" y="55"/>
                  </a:lnTo>
                  <a:lnTo>
                    <a:pt x="57" y="56"/>
                  </a:lnTo>
                  <a:lnTo>
                    <a:pt x="57" y="57"/>
                  </a:lnTo>
                  <a:lnTo>
                    <a:pt x="58" y="57"/>
                  </a:lnTo>
                  <a:lnTo>
                    <a:pt x="58" y="58"/>
                  </a:lnTo>
                  <a:lnTo>
                    <a:pt x="59" y="58"/>
                  </a:lnTo>
                  <a:lnTo>
                    <a:pt x="61" y="61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5" y="64"/>
                  </a:lnTo>
                  <a:lnTo>
                    <a:pt x="66" y="6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7494588" y="2266950"/>
              <a:ext cx="187325" cy="325438"/>
            </a:xfrm>
            <a:custGeom>
              <a:avLst/>
              <a:gdLst>
                <a:gd name="T0" fmla="*/ 0 w 23"/>
                <a:gd name="T1" fmla="*/ 300201070 h 42"/>
                <a:gd name="T2" fmla="*/ 66337478 w 23"/>
                <a:gd name="T3" fmla="*/ 420279900 h 42"/>
                <a:gd name="T4" fmla="*/ 0 w 23"/>
                <a:gd name="T5" fmla="*/ 480315440 h 42"/>
                <a:gd name="T6" fmla="*/ 66337478 w 23"/>
                <a:gd name="T7" fmla="*/ 480315440 h 42"/>
                <a:gd name="T8" fmla="*/ 66337478 w 23"/>
                <a:gd name="T9" fmla="*/ 540358851 h 42"/>
                <a:gd name="T10" fmla="*/ 199004304 w 23"/>
                <a:gd name="T11" fmla="*/ 840552051 h 42"/>
                <a:gd name="T12" fmla="*/ 265333621 w 23"/>
                <a:gd name="T13" fmla="*/ 1020674412 h 42"/>
                <a:gd name="T14" fmla="*/ 199004304 w 23"/>
                <a:gd name="T15" fmla="*/ 1140753242 h 42"/>
                <a:gd name="T16" fmla="*/ 199004304 w 23"/>
                <a:gd name="T17" fmla="*/ 1260832072 h 42"/>
                <a:gd name="T18" fmla="*/ 331671147 w 23"/>
                <a:gd name="T19" fmla="*/ 1561033021 h 42"/>
                <a:gd name="T20" fmla="*/ 331671147 w 23"/>
                <a:gd name="T21" fmla="*/ 1681111851 h 42"/>
                <a:gd name="T22" fmla="*/ 331671147 w 23"/>
                <a:gd name="T23" fmla="*/ 1741147391 h 42"/>
                <a:gd name="T24" fmla="*/ 398000464 w 23"/>
                <a:gd name="T25" fmla="*/ 1741147391 h 42"/>
                <a:gd name="T26" fmla="*/ 331671147 w 23"/>
                <a:gd name="T27" fmla="*/ 1681111851 h 42"/>
                <a:gd name="T28" fmla="*/ 398000464 w 23"/>
                <a:gd name="T29" fmla="*/ 1681111851 h 42"/>
                <a:gd name="T30" fmla="*/ 464337925 w 23"/>
                <a:gd name="T31" fmla="*/ 1801190681 h 42"/>
                <a:gd name="T32" fmla="*/ 530675387 w 23"/>
                <a:gd name="T33" fmla="*/ 2041348825 h 42"/>
                <a:gd name="T34" fmla="*/ 530675387 w 23"/>
                <a:gd name="T35" fmla="*/ 2147483647 h 42"/>
                <a:gd name="T36" fmla="*/ 597004831 w 23"/>
                <a:gd name="T37" fmla="*/ 2147483647 h 42"/>
                <a:gd name="T38" fmla="*/ 663342293 w 23"/>
                <a:gd name="T39" fmla="*/ 2147483647 h 42"/>
                <a:gd name="T40" fmla="*/ 1326676442 w 23"/>
                <a:gd name="T41" fmla="*/ 2147483647 h 42"/>
                <a:gd name="T42" fmla="*/ 1260347125 w 23"/>
                <a:gd name="T43" fmla="*/ 2147483647 h 42"/>
                <a:gd name="T44" fmla="*/ 1194009663 w 23"/>
                <a:gd name="T45" fmla="*/ 2147483647 h 42"/>
                <a:gd name="T46" fmla="*/ 1194009663 w 23"/>
                <a:gd name="T47" fmla="*/ 2147483647 h 42"/>
                <a:gd name="T48" fmla="*/ 1260347125 w 23"/>
                <a:gd name="T49" fmla="*/ 2147483647 h 42"/>
                <a:gd name="T50" fmla="*/ 1194009663 w 23"/>
                <a:gd name="T51" fmla="*/ 2041348825 h 42"/>
                <a:gd name="T52" fmla="*/ 1194009663 w 23"/>
                <a:gd name="T53" fmla="*/ 1621068562 h 42"/>
                <a:gd name="T54" fmla="*/ 1194009663 w 23"/>
                <a:gd name="T55" fmla="*/ 1500989732 h 42"/>
                <a:gd name="T56" fmla="*/ 1260347125 w 23"/>
                <a:gd name="T57" fmla="*/ 1260832072 h 42"/>
                <a:gd name="T58" fmla="*/ 1260347125 w 23"/>
                <a:gd name="T59" fmla="*/ 1140753242 h 42"/>
                <a:gd name="T60" fmla="*/ 1260347125 w 23"/>
                <a:gd name="T61" fmla="*/ 1020674412 h 42"/>
                <a:gd name="T62" fmla="*/ 1260347125 w 23"/>
                <a:gd name="T63" fmla="*/ 900595340 h 42"/>
                <a:gd name="T64" fmla="*/ 1260347125 w 23"/>
                <a:gd name="T65" fmla="*/ 840552051 h 42"/>
                <a:gd name="T66" fmla="*/ 1260347125 w 23"/>
                <a:gd name="T67" fmla="*/ 780516510 h 42"/>
                <a:gd name="T68" fmla="*/ 1459343221 w 23"/>
                <a:gd name="T69" fmla="*/ 660437681 h 42"/>
                <a:gd name="T70" fmla="*/ 1525680682 w 23"/>
                <a:gd name="T71" fmla="*/ 420279900 h 42"/>
                <a:gd name="T72" fmla="*/ 1459343221 w 23"/>
                <a:gd name="T73" fmla="*/ 300201070 h 42"/>
                <a:gd name="T74" fmla="*/ 1459343221 w 23"/>
                <a:gd name="T75" fmla="*/ 180122180 h 42"/>
                <a:gd name="T76" fmla="*/ 1459343221 w 23"/>
                <a:gd name="T77" fmla="*/ 180122180 h 42"/>
                <a:gd name="T78" fmla="*/ 1459343221 w 23"/>
                <a:gd name="T79" fmla="*/ 120078860 h 42"/>
                <a:gd name="T80" fmla="*/ 1393013903 w 23"/>
                <a:gd name="T81" fmla="*/ 0 h 42"/>
                <a:gd name="T82" fmla="*/ 0 w 23"/>
                <a:gd name="T83" fmla="*/ 300201070 h 42"/>
                <a:gd name="T84" fmla="*/ 0 w 23"/>
                <a:gd name="T85" fmla="*/ 300201070 h 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23"/>
                <a:gd name="T130" fmla="*/ 0 h 42"/>
                <a:gd name="T131" fmla="*/ 23 w 23"/>
                <a:gd name="T132" fmla="*/ 42 h 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23" h="42">
                  <a:moveTo>
                    <a:pt x="0" y="5"/>
                  </a:moveTo>
                  <a:lnTo>
                    <a:pt x="1" y="7"/>
                  </a:lnTo>
                  <a:lnTo>
                    <a:pt x="0" y="8"/>
                  </a:lnTo>
                  <a:lnTo>
                    <a:pt x="1" y="8"/>
                  </a:lnTo>
                  <a:lnTo>
                    <a:pt x="1" y="9"/>
                  </a:lnTo>
                  <a:lnTo>
                    <a:pt x="3" y="14"/>
                  </a:lnTo>
                  <a:lnTo>
                    <a:pt x="4" y="17"/>
                  </a:lnTo>
                  <a:lnTo>
                    <a:pt x="3" y="19"/>
                  </a:lnTo>
                  <a:lnTo>
                    <a:pt x="3" y="21"/>
                  </a:lnTo>
                  <a:lnTo>
                    <a:pt x="5" y="26"/>
                  </a:lnTo>
                  <a:lnTo>
                    <a:pt x="5" y="28"/>
                  </a:lnTo>
                  <a:lnTo>
                    <a:pt x="5" y="29"/>
                  </a:lnTo>
                  <a:lnTo>
                    <a:pt x="6" y="29"/>
                  </a:lnTo>
                  <a:lnTo>
                    <a:pt x="5" y="28"/>
                  </a:lnTo>
                  <a:lnTo>
                    <a:pt x="6" y="28"/>
                  </a:lnTo>
                  <a:lnTo>
                    <a:pt x="7" y="30"/>
                  </a:lnTo>
                  <a:lnTo>
                    <a:pt x="8" y="34"/>
                  </a:lnTo>
                  <a:lnTo>
                    <a:pt x="8" y="37"/>
                  </a:lnTo>
                  <a:lnTo>
                    <a:pt x="9" y="39"/>
                  </a:lnTo>
                  <a:lnTo>
                    <a:pt x="10" y="42"/>
                  </a:lnTo>
                  <a:lnTo>
                    <a:pt x="20" y="40"/>
                  </a:lnTo>
                  <a:lnTo>
                    <a:pt x="19" y="39"/>
                  </a:lnTo>
                  <a:lnTo>
                    <a:pt x="18" y="38"/>
                  </a:lnTo>
                  <a:lnTo>
                    <a:pt x="18" y="37"/>
                  </a:lnTo>
                  <a:lnTo>
                    <a:pt x="19" y="36"/>
                  </a:lnTo>
                  <a:lnTo>
                    <a:pt x="18" y="34"/>
                  </a:lnTo>
                  <a:lnTo>
                    <a:pt x="18" y="27"/>
                  </a:lnTo>
                  <a:lnTo>
                    <a:pt x="18" y="25"/>
                  </a:lnTo>
                  <a:lnTo>
                    <a:pt x="19" y="21"/>
                  </a:lnTo>
                  <a:lnTo>
                    <a:pt x="19" y="19"/>
                  </a:lnTo>
                  <a:lnTo>
                    <a:pt x="19" y="17"/>
                  </a:lnTo>
                  <a:lnTo>
                    <a:pt x="19" y="15"/>
                  </a:lnTo>
                  <a:lnTo>
                    <a:pt x="19" y="14"/>
                  </a:lnTo>
                  <a:lnTo>
                    <a:pt x="19" y="13"/>
                  </a:lnTo>
                  <a:lnTo>
                    <a:pt x="22" y="11"/>
                  </a:lnTo>
                  <a:lnTo>
                    <a:pt x="23" y="7"/>
                  </a:lnTo>
                  <a:lnTo>
                    <a:pt x="22" y="5"/>
                  </a:lnTo>
                  <a:lnTo>
                    <a:pt x="22" y="3"/>
                  </a:lnTo>
                  <a:lnTo>
                    <a:pt x="22" y="2"/>
                  </a:lnTo>
                  <a:lnTo>
                    <a:pt x="21" y="0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327400" y="2794000"/>
              <a:ext cx="619125" cy="727075"/>
            </a:xfrm>
            <a:custGeom>
              <a:avLst/>
              <a:gdLst>
                <a:gd name="T0" fmla="*/ 2147483647 w 76"/>
                <a:gd name="T1" fmla="*/ 2147483647 h 94"/>
                <a:gd name="T2" fmla="*/ 2147483647 w 76"/>
                <a:gd name="T3" fmla="*/ 1615351768 h 94"/>
                <a:gd name="T4" fmla="*/ 2147483647 w 76"/>
                <a:gd name="T5" fmla="*/ 1376035883 h 94"/>
                <a:gd name="T6" fmla="*/ 2147483647 w 76"/>
                <a:gd name="T7" fmla="*/ 358966214 h 94"/>
                <a:gd name="T8" fmla="*/ 1061815496 w 76"/>
                <a:gd name="T9" fmla="*/ 0 h 94"/>
                <a:gd name="T10" fmla="*/ 0 w 76"/>
                <a:gd name="T11" fmla="*/ 2147483647 h 94"/>
                <a:gd name="T12" fmla="*/ 0 w 76"/>
                <a:gd name="T13" fmla="*/ 2147483647 h 94"/>
                <a:gd name="T14" fmla="*/ 2147483647 w 76"/>
                <a:gd name="T15" fmla="*/ 2147483647 h 94"/>
                <a:gd name="T16" fmla="*/ 2147483647 w 76"/>
                <a:gd name="T17" fmla="*/ 2147483647 h 9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"/>
                <a:gd name="T28" fmla="*/ 0 h 94"/>
                <a:gd name="T29" fmla="*/ 76 w 76"/>
                <a:gd name="T30" fmla="*/ 94 h 9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" h="94">
                  <a:moveTo>
                    <a:pt x="66" y="94"/>
                  </a:moveTo>
                  <a:lnTo>
                    <a:pt x="76" y="27"/>
                  </a:lnTo>
                  <a:lnTo>
                    <a:pt x="51" y="23"/>
                  </a:lnTo>
                  <a:lnTo>
                    <a:pt x="53" y="6"/>
                  </a:lnTo>
                  <a:lnTo>
                    <a:pt x="16" y="0"/>
                  </a:lnTo>
                  <a:lnTo>
                    <a:pt x="0" y="84"/>
                  </a:lnTo>
                  <a:lnTo>
                    <a:pt x="66" y="9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439988" y="2035175"/>
              <a:ext cx="881062" cy="696913"/>
            </a:xfrm>
            <a:custGeom>
              <a:avLst/>
              <a:gdLst>
                <a:gd name="T0" fmla="*/ 0 w 108"/>
                <a:gd name="T1" fmla="*/ 2147483647 h 90"/>
                <a:gd name="T2" fmla="*/ 0 w 108"/>
                <a:gd name="T3" fmla="*/ 2147483647 h 90"/>
                <a:gd name="T4" fmla="*/ 66552810 w 108"/>
                <a:gd name="T5" fmla="*/ 2147483647 h 90"/>
                <a:gd name="T6" fmla="*/ 133105620 w 108"/>
                <a:gd name="T7" fmla="*/ 2147483647 h 90"/>
                <a:gd name="T8" fmla="*/ 199658446 w 108"/>
                <a:gd name="T9" fmla="*/ 2147483647 h 90"/>
                <a:gd name="T10" fmla="*/ 332764098 w 108"/>
                <a:gd name="T11" fmla="*/ 2147483647 h 90"/>
                <a:gd name="T12" fmla="*/ 332764098 w 108"/>
                <a:gd name="T13" fmla="*/ 2147483647 h 90"/>
                <a:gd name="T14" fmla="*/ 665528196 w 108"/>
                <a:gd name="T15" fmla="*/ 2147483647 h 90"/>
                <a:gd name="T16" fmla="*/ 1064844961 w 108"/>
                <a:gd name="T17" fmla="*/ 1379113409 h 90"/>
                <a:gd name="T18" fmla="*/ 1331056392 w 108"/>
                <a:gd name="T19" fmla="*/ 779497168 h 90"/>
                <a:gd name="T20" fmla="*/ 1597267569 w 108"/>
                <a:gd name="T21" fmla="*/ 179880988 h 90"/>
                <a:gd name="T22" fmla="*/ 1597267569 w 108"/>
                <a:gd name="T23" fmla="*/ 0 h 90"/>
                <a:gd name="T24" fmla="*/ 1796925951 w 108"/>
                <a:gd name="T25" fmla="*/ 0 h 90"/>
                <a:gd name="T26" fmla="*/ 1996576175 w 108"/>
                <a:gd name="T27" fmla="*/ 59957743 h 90"/>
                <a:gd name="T28" fmla="*/ 2063128970 w 108"/>
                <a:gd name="T29" fmla="*/ 119923230 h 90"/>
                <a:gd name="T30" fmla="*/ 2147483647 w 108"/>
                <a:gd name="T31" fmla="*/ 299804248 h 90"/>
                <a:gd name="T32" fmla="*/ 2147483647 w 108"/>
                <a:gd name="T33" fmla="*/ 479692920 h 90"/>
                <a:gd name="T34" fmla="*/ 2147483647 w 108"/>
                <a:gd name="T35" fmla="*/ 839462640 h 90"/>
                <a:gd name="T36" fmla="*/ 2147483647 w 108"/>
                <a:gd name="T37" fmla="*/ 959385839 h 90"/>
                <a:gd name="T38" fmla="*/ 2147483647 w 108"/>
                <a:gd name="T39" fmla="*/ 959385839 h 90"/>
                <a:gd name="T40" fmla="*/ 2147483647 w 108"/>
                <a:gd name="T41" fmla="*/ 1079309281 h 90"/>
                <a:gd name="T42" fmla="*/ 2147483647 w 108"/>
                <a:gd name="T43" fmla="*/ 1079309281 h 90"/>
                <a:gd name="T44" fmla="*/ 2147483647 w 108"/>
                <a:gd name="T45" fmla="*/ 1139267009 h 90"/>
                <a:gd name="T46" fmla="*/ 2147483647 w 108"/>
                <a:gd name="T47" fmla="*/ 1079309281 h 90"/>
                <a:gd name="T48" fmla="*/ 2147483647 w 108"/>
                <a:gd name="T49" fmla="*/ 1139267009 h 90"/>
                <a:gd name="T50" fmla="*/ 2147483647 w 108"/>
                <a:gd name="T51" fmla="*/ 1079309281 h 90"/>
                <a:gd name="T52" fmla="*/ 2147483647 w 108"/>
                <a:gd name="T53" fmla="*/ 1139267009 h 90"/>
                <a:gd name="T54" fmla="*/ 2147483647 w 108"/>
                <a:gd name="T55" fmla="*/ 1139267009 h 90"/>
                <a:gd name="T56" fmla="*/ 2147483647 w 108"/>
                <a:gd name="T57" fmla="*/ 1439071137 h 90"/>
                <a:gd name="T58" fmla="*/ 2147483647 w 108"/>
                <a:gd name="T59" fmla="*/ 1618959808 h 90"/>
                <a:gd name="T60" fmla="*/ 2147483647 w 108"/>
                <a:gd name="T61" fmla="*/ 1678917536 h 90"/>
                <a:gd name="T62" fmla="*/ 2147483647 w 108"/>
                <a:gd name="T63" fmla="*/ 2147483647 h 90"/>
                <a:gd name="T64" fmla="*/ 2147483647 w 108"/>
                <a:gd name="T65" fmla="*/ 2147483647 h 90"/>
                <a:gd name="T66" fmla="*/ 2147483647 w 108"/>
                <a:gd name="T67" fmla="*/ 2147483647 h 90"/>
                <a:gd name="T68" fmla="*/ 2147483647 w 108"/>
                <a:gd name="T69" fmla="*/ 2147483647 h 90"/>
                <a:gd name="T70" fmla="*/ 2147483647 w 108"/>
                <a:gd name="T71" fmla="*/ 2147483647 h 90"/>
                <a:gd name="T72" fmla="*/ 2147483647 w 108"/>
                <a:gd name="T73" fmla="*/ 2147483647 h 90"/>
                <a:gd name="T74" fmla="*/ 2147483647 w 108"/>
                <a:gd name="T75" fmla="*/ 2147483647 h 90"/>
                <a:gd name="T76" fmla="*/ 2147483647 w 108"/>
                <a:gd name="T77" fmla="*/ 2147483647 h 90"/>
                <a:gd name="T78" fmla="*/ 2147483647 w 108"/>
                <a:gd name="T79" fmla="*/ 2147483647 h 90"/>
                <a:gd name="T80" fmla="*/ 66552810 w 108"/>
                <a:gd name="T81" fmla="*/ 2147483647 h 9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08"/>
                <a:gd name="T124" fmla="*/ 0 h 90"/>
                <a:gd name="T125" fmla="*/ 108 w 108"/>
                <a:gd name="T126" fmla="*/ 90 h 9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08" h="90">
                  <a:moveTo>
                    <a:pt x="1" y="68"/>
                  </a:moveTo>
                  <a:lnTo>
                    <a:pt x="0" y="67"/>
                  </a:lnTo>
                  <a:lnTo>
                    <a:pt x="0" y="63"/>
                  </a:lnTo>
                  <a:lnTo>
                    <a:pt x="0" y="62"/>
                  </a:lnTo>
                  <a:lnTo>
                    <a:pt x="0" y="60"/>
                  </a:lnTo>
                  <a:lnTo>
                    <a:pt x="1" y="57"/>
                  </a:lnTo>
                  <a:lnTo>
                    <a:pt x="1" y="52"/>
                  </a:lnTo>
                  <a:lnTo>
                    <a:pt x="2" y="51"/>
                  </a:lnTo>
                  <a:lnTo>
                    <a:pt x="3" y="50"/>
                  </a:lnTo>
                  <a:lnTo>
                    <a:pt x="3" y="49"/>
                  </a:lnTo>
                  <a:lnTo>
                    <a:pt x="4" y="48"/>
                  </a:lnTo>
                  <a:lnTo>
                    <a:pt x="5" y="47"/>
                  </a:lnTo>
                  <a:lnTo>
                    <a:pt x="5" y="45"/>
                  </a:lnTo>
                  <a:lnTo>
                    <a:pt x="9" y="41"/>
                  </a:lnTo>
                  <a:lnTo>
                    <a:pt x="10" y="37"/>
                  </a:lnTo>
                  <a:lnTo>
                    <a:pt x="13" y="32"/>
                  </a:lnTo>
                  <a:lnTo>
                    <a:pt x="16" y="23"/>
                  </a:lnTo>
                  <a:lnTo>
                    <a:pt x="18" y="19"/>
                  </a:lnTo>
                  <a:lnTo>
                    <a:pt x="20" y="13"/>
                  </a:lnTo>
                  <a:lnTo>
                    <a:pt x="23" y="5"/>
                  </a:lnTo>
                  <a:lnTo>
                    <a:pt x="24" y="3"/>
                  </a:lnTo>
                  <a:lnTo>
                    <a:pt x="24" y="1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30" y="1"/>
                  </a:lnTo>
                  <a:lnTo>
                    <a:pt x="31" y="2"/>
                  </a:lnTo>
                  <a:lnTo>
                    <a:pt x="33" y="2"/>
                  </a:lnTo>
                  <a:lnTo>
                    <a:pt x="35" y="5"/>
                  </a:lnTo>
                  <a:lnTo>
                    <a:pt x="36" y="7"/>
                  </a:lnTo>
                  <a:lnTo>
                    <a:pt x="35" y="8"/>
                  </a:lnTo>
                  <a:lnTo>
                    <a:pt x="35" y="12"/>
                  </a:lnTo>
                  <a:lnTo>
                    <a:pt x="36" y="14"/>
                  </a:lnTo>
                  <a:lnTo>
                    <a:pt x="39" y="15"/>
                  </a:lnTo>
                  <a:lnTo>
                    <a:pt x="43" y="16"/>
                  </a:lnTo>
                  <a:lnTo>
                    <a:pt x="46" y="15"/>
                  </a:lnTo>
                  <a:lnTo>
                    <a:pt x="48" y="16"/>
                  </a:lnTo>
                  <a:lnTo>
                    <a:pt x="53" y="17"/>
                  </a:lnTo>
                  <a:lnTo>
                    <a:pt x="54" y="18"/>
                  </a:lnTo>
                  <a:lnTo>
                    <a:pt x="59" y="18"/>
                  </a:lnTo>
                  <a:lnTo>
                    <a:pt x="61" y="18"/>
                  </a:lnTo>
                  <a:lnTo>
                    <a:pt x="62" y="19"/>
                  </a:lnTo>
                  <a:lnTo>
                    <a:pt x="65" y="19"/>
                  </a:lnTo>
                  <a:lnTo>
                    <a:pt x="66" y="19"/>
                  </a:lnTo>
                  <a:lnTo>
                    <a:pt x="68" y="18"/>
                  </a:lnTo>
                  <a:lnTo>
                    <a:pt x="69" y="18"/>
                  </a:lnTo>
                  <a:lnTo>
                    <a:pt x="71" y="19"/>
                  </a:lnTo>
                  <a:lnTo>
                    <a:pt x="72" y="18"/>
                  </a:lnTo>
                  <a:lnTo>
                    <a:pt x="74" y="18"/>
                  </a:lnTo>
                  <a:lnTo>
                    <a:pt x="75" y="19"/>
                  </a:lnTo>
                  <a:lnTo>
                    <a:pt x="76" y="19"/>
                  </a:lnTo>
                  <a:lnTo>
                    <a:pt x="77" y="19"/>
                  </a:lnTo>
                  <a:lnTo>
                    <a:pt x="79" y="19"/>
                  </a:lnTo>
                  <a:lnTo>
                    <a:pt x="80" y="18"/>
                  </a:lnTo>
                  <a:lnTo>
                    <a:pt x="104" y="24"/>
                  </a:lnTo>
                  <a:lnTo>
                    <a:pt x="104" y="25"/>
                  </a:lnTo>
                  <a:lnTo>
                    <a:pt x="105" y="27"/>
                  </a:lnTo>
                  <a:lnTo>
                    <a:pt x="107" y="27"/>
                  </a:lnTo>
                  <a:lnTo>
                    <a:pt x="108" y="28"/>
                  </a:lnTo>
                  <a:lnTo>
                    <a:pt x="108" y="31"/>
                  </a:lnTo>
                  <a:lnTo>
                    <a:pt x="102" y="40"/>
                  </a:lnTo>
                  <a:lnTo>
                    <a:pt x="101" y="41"/>
                  </a:lnTo>
                  <a:lnTo>
                    <a:pt x="101" y="42"/>
                  </a:lnTo>
                  <a:lnTo>
                    <a:pt x="100" y="43"/>
                  </a:lnTo>
                  <a:lnTo>
                    <a:pt x="98" y="44"/>
                  </a:lnTo>
                  <a:lnTo>
                    <a:pt x="95" y="49"/>
                  </a:lnTo>
                  <a:lnTo>
                    <a:pt x="94" y="51"/>
                  </a:lnTo>
                  <a:lnTo>
                    <a:pt x="95" y="52"/>
                  </a:lnTo>
                  <a:lnTo>
                    <a:pt x="97" y="53"/>
                  </a:lnTo>
                  <a:lnTo>
                    <a:pt x="98" y="54"/>
                  </a:lnTo>
                  <a:lnTo>
                    <a:pt x="97" y="55"/>
                  </a:lnTo>
                  <a:lnTo>
                    <a:pt x="97" y="56"/>
                  </a:lnTo>
                  <a:lnTo>
                    <a:pt x="96" y="56"/>
                  </a:lnTo>
                  <a:lnTo>
                    <a:pt x="96" y="58"/>
                  </a:lnTo>
                  <a:lnTo>
                    <a:pt x="95" y="60"/>
                  </a:lnTo>
                  <a:lnTo>
                    <a:pt x="88" y="90"/>
                  </a:lnTo>
                  <a:lnTo>
                    <a:pt x="52" y="81"/>
                  </a:lnTo>
                  <a:lnTo>
                    <a:pt x="1" y="68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759075" y="2662238"/>
              <a:ext cx="698500" cy="1030287"/>
            </a:xfrm>
            <a:custGeom>
              <a:avLst/>
              <a:gdLst>
                <a:gd name="T0" fmla="*/ 857587386 w 86"/>
                <a:gd name="T1" fmla="*/ 0 h 133"/>
                <a:gd name="T2" fmla="*/ 0 w 86"/>
                <a:gd name="T3" fmla="*/ 2147483647 h 133"/>
                <a:gd name="T4" fmla="*/ 2147483647 w 86"/>
                <a:gd name="T5" fmla="*/ 2147483647 h 133"/>
                <a:gd name="T6" fmla="*/ 2147483647 w 86"/>
                <a:gd name="T7" fmla="*/ 2147483647 h 133"/>
                <a:gd name="T8" fmla="*/ 2147483647 w 86"/>
                <a:gd name="T9" fmla="*/ 2147483647 h 133"/>
                <a:gd name="T10" fmla="*/ 2147483647 w 86"/>
                <a:gd name="T11" fmla="*/ 2147483647 h 133"/>
                <a:gd name="T12" fmla="*/ 2147483647 w 86"/>
                <a:gd name="T13" fmla="*/ 2147483647 h 133"/>
                <a:gd name="T14" fmla="*/ 2147483647 w 86"/>
                <a:gd name="T15" fmla="*/ 2147483647 h 133"/>
                <a:gd name="T16" fmla="*/ 2147483647 w 86"/>
                <a:gd name="T17" fmla="*/ 2147483647 h 133"/>
                <a:gd name="T18" fmla="*/ 2147483647 w 86"/>
                <a:gd name="T19" fmla="*/ 2147483647 h 133"/>
                <a:gd name="T20" fmla="*/ 2147483647 w 86"/>
                <a:gd name="T21" fmla="*/ 2147483647 h 133"/>
                <a:gd name="T22" fmla="*/ 2147483647 w 86"/>
                <a:gd name="T23" fmla="*/ 2147483647 h 133"/>
                <a:gd name="T24" fmla="*/ 2147483647 w 86"/>
                <a:gd name="T25" fmla="*/ 2147483647 h 133"/>
                <a:gd name="T26" fmla="*/ 2147483647 w 86"/>
                <a:gd name="T27" fmla="*/ 2147483647 h 133"/>
                <a:gd name="T28" fmla="*/ 2147483647 w 86"/>
                <a:gd name="T29" fmla="*/ 2147483647 h 133"/>
                <a:gd name="T30" fmla="*/ 2147483647 w 86"/>
                <a:gd name="T31" fmla="*/ 2147483647 h 133"/>
                <a:gd name="T32" fmla="*/ 2147483647 w 86"/>
                <a:gd name="T33" fmla="*/ 2147483647 h 133"/>
                <a:gd name="T34" fmla="*/ 2147483647 w 86"/>
                <a:gd name="T35" fmla="*/ 2147483647 h 133"/>
                <a:gd name="T36" fmla="*/ 2147483647 w 86"/>
                <a:gd name="T37" fmla="*/ 1020146823 h 133"/>
                <a:gd name="T38" fmla="*/ 2147483647 w 86"/>
                <a:gd name="T39" fmla="*/ 540079538 h 133"/>
                <a:gd name="T40" fmla="*/ 857587386 w 86"/>
                <a:gd name="T41" fmla="*/ 0 h 133"/>
                <a:gd name="T42" fmla="*/ 857587386 w 86"/>
                <a:gd name="T43" fmla="*/ 0 h 1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86"/>
                <a:gd name="T67" fmla="*/ 0 h 133"/>
                <a:gd name="T68" fmla="*/ 86 w 86"/>
                <a:gd name="T69" fmla="*/ 133 h 1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86" h="133">
                  <a:moveTo>
                    <a:pt x="13" y="0"/>
                  </a:moveTo>
                  <a:lnTo>
                    <a:pt x="0" y="51"/>
                  </a:lnTo>
                  <a:lnTo>
                    <a:pt x="56" y="133"/>
                  </a:lnTo>
                  <a:lnTo>
                    <a:pt x="56" y="132"/>
                  </a:lnTo>
                  <a:lnTo>
                    <a:pt x="56" y="131"/>
                  </a:lnTo>
                  <a:lnTo>
                    <a:pt x="57" y="127"/>
                  </a:lnTo>
                  <a:lnTo>
                    <a:pt x="57" y="126"/>
                  </a:lnTo>
                  <a:lnTo>
                    <a:pt x="57" y="118"/>
                  </a:lnTo>
                  <a:lnTo>
                    <a:pt x="57" y="115"/>
                  </a:lnTo>
                  <a:lnTo>
                    <a:pt x="57" y="114"/>
                  </a:lnTo>
                  <a:lnTo>
                    <a:pt x="60" y="114"/>
                  </a:lnTo>
                  <a:lnTo>
                    <a:pt x="62" y="114"/>
                  </a:lnTo>
                  <a:lnTo>
                    <a:pt x="63" y="115"/>
                  </a:lnTo>
                  <a:lnTo>
                    <a:pt x="63" y="116"/>
                  </a:lnTo>
                  <a:lnTo>
                    <a:pt x="64" y="117"/>
                  </a:lnTo>
                  <a:lnTo>
                    <a:pt x="66" y="117"/>
                  </a:lnTo>
                  <a:lnTo>
                    <a:pt x="68" y="110"/>
                  </a:lnTo>
                  <a:lnTo>
                    <a:pt x="70" y="101"/>
                  </a:lnTo>
                  <a:lnTo>
                    <a:pt x="86" y="17"/>
                  </a:lnTo>
                  <a:lnTo>
                    <a:pt x="49" y="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3124200" y="3444875"/>
              <a:ext cx="741363" cy="820738"/>
            </a:xfrm>
            <a:custGeom>
              <a:avLst/>
              <a:gdLst>
                <a:gd name="T0" fmla="*/ 2147483647 w 91"/>
                <a:gd name="T1" fmla="*/ 2147483647 h 106"/>
                <a:gd name="T2" fmla="*/ 2147483647 w 91"/>
                <a:gd name="T3" fmla="*/ 599510464 h 106"/>
                <a:gd name="T4" fmla="*/ 1659276256 w 91"/>
                <a:gd name="T5" fmla="*/ 0 h 106"/>
                <a:gd name="T6" fmla="*/ 1659276256 w 91"/>
                <a:gd name="T7" fmla="*/ 0 h 106"/>
                <a:gd name="T8" fmla="*/ 1526531589 w 91"/>
                <a:gd name="T9" fmla="*/ 539557894 h 106"/>
                <a:gd name="T10" fmla="*/ 1393795069 w 91"/>
                <a:gd name="T11" fmla="*/ 959218146 h 106"/>
                <a:gd name="T12" fmla="*/ 1261050402 w 91"/>
                <a:gd name="T13" fmla="*/ 959218146 h 106"/>
                <a:gd name="T14" fmla="*/ 1194678069 w 91"/>
                <a:gd name="T15" fmla="*/ 899265575 h 106"/>
                <a:gd name="T16" fmla="*/ 1194678069 w 91"/>
                <a:gd name="T17" fmla="*/ 839313005 h 106"/>
                <a:gd name="T18" fmla="*/ 1128305736 w 91"/>
                <a:gd name="T19" fmla="*/ 779368177 h 106"/>
                <a:gd name="T20" fmla="*/ 995568961 w 91"/>
                <a:gd name="T21" fmla="*/ 779368177 h 106"/>
                <a:gd name="T22" fmla="*/ 796451961 w 91"/>
                <a:gd name="T23" fmla="*/ 779368177 h 106"/>
                <a:gd name="T24" fmla="*/ 796451961 w 91"/>
                <a:gd name="T25" fmla="*/ 839313005 h 106"/>
                <a:gd name="T26" fmla="*/ 796451961 w 91"/>
                <a:gd name="T27" fmla="*/ 1019170959 h 106"/>
                <a:gd name="T28" fmla="*/ 796451961 w 91"/>
                <a:gd name="T29" fmla="*/ 1498776040 h 106"/>
                <a:gd name="T30" fmla="*/ 796451961 w 91"/>
                <a:gd name="T31" fmla="*/ 1558728611 h 106"/>
                <a:gd name="T32" fmla="*/ 730079628 w 91"/>
                <a:gd name="T33" fmla="*/ 1798531151 h 106"/>
                <a:gd name="T34" fmla="*/ 730079628 w 91"/>
                <a:gd name="T35" fmla="*/ 1858483722 h 106"/>
                <a:gd name="T36" fmla="*/ 730079628 w 91"/>
                <a:gd name="T37" fmla="*/ 1918436293 h 106"/>
                <a:gd name="T38" fmla="*/ 730079628 w 91"/>
                <a:gd name="T39" fmla="*/ 2038341918 h 106"/>
                <a:gd name="T40" fmla="*/ 730079628 w 91"/>
                <a:gd name="T41" fmla="*/ 2098286746 h 106"/>
                <a:gd name="T42" fmla="*/ 730079628 w 91"/>
                <a:gd name="T43" fmla="*/ 2147483647 h 106"/>
                <a:gd name="T44" fmla="*/ 796451961 w 91"/>
                <a:gd name="T45" fmla="*/ 2147483647 h 106"/>
                <a:gd name="T46" fmla="*/ 796451961 w 91"/>
                <a:gd name="T47" fmla="*/ 2147483647 h 106"/>
                <a:gd name="T48" fmla="*/ 796451961 w 91"/>
                <a:gd name="T49" fmla="*/ 2147483647 h 106"/>
                <a:gd name="T50" fmla="*/ 862824295 w 91"/>
                <a:gd name="T51" fmla="*/ 2147483647 h 106"/>
                <a:gd name="T52" fmla="*/ 862824295 w 91"/>
                <a:gd name="T53" fmla="*/ 2147483647 h 106"/>
                <a:gd name="T54" fmla="*/ 929196628 w 91"/>
                <a:gd name="T55" fmla="*/ 2147483647 h 106"/>
                <a:gd name="T56" fmla="*/ 995568961 w 91"/>
                <a:gd name="T57" fmla="*/ 2147483647 h 106"/>
                <a:gd name="T58" fmla="*/ 929196628 w 91"/>
                <a:gd name="T59" fmla="*/ 2147483647 h 106"/>
                <a:gd name="T60" fmla="*/ 929196628 w 91"/>
                <a:gd name="T61" fmla="*/ 2147483647 h 106"/>
                <a:gd name="T62" fmla="*/ 796451961 w 91"/>
                <a:gd name="T63" fmla="*/ 2147483647 h 106"/>
                <a:gd name="T64" fmla="*/ 663707294 w 91"/>
                <a:gd name="T65" fmla="*/ 2147483647 h 106"/>
                <a:gd name="T66" fmla="*/ 597343108 w 91"/>
                <a:gd name="T67" fmla="*/ 2147483647 h 106"/>
                <a:gd name="T68" fmla="*/ 464598314 w 91"/>
                <a:gd name="T69" fmla="*/ 2147483647 h 106"/>
                <a:gd name="T70" fmla="*/ 331853647 w 91"/>
                <a:gd name="T71" fmla="*/ 2147483647 h 106"/>
                <a:gd name="T72" fmla="*/ 199117064 w 91"/>
                <a:gd name="T73" fmla="*/ 2147483647 h 106"/>
                <a:gd name="T74" fmla="*/ 199117064 w 91"/>
                <a:gd name="T75" fmla="*/ 2147483647 h 106"/>
                <a:gd name="T76" fmla="*/ 265481250 w 91"/>
                <a:gd name="T77" fmla="*/ 2147483647 h 106"/>
                <a:gd name="T78" fmla="*/ 199117064 w 91"/>
                <a:gd name="T79" fmla="*/ 2147483647 h 106"/>
                <a:gd name="T80" fmla="*/ 199117064 w 91"/>
                <a:gd name="T81" fmla="*/ 2147483647 h 106"/>
                <a:gd name="T82" fmla="*/ 199117064 w 91"/>
                <a:gd name="T83" fmla="*/ 2147483647 h 106"/>
                <a:gd name="T84" fmla="*/ 331853647 w 91"/>
                <a:gd name="T85" fmla="*/ 2147483647 h 106"/>
                <a:gd name="T86" fmla="*/ 398225981 w 91"/>
                <a:gd name="T87" fmla="*/ 2147483647 h 106"/>
                <a:gd name="T88" fmla="*/ 331853647 w 91"/>
                <a:gd name="T89" fmla="*/ 2147483647 h 106"/>
                <a:gd name="T90" fmla="*/ 331853647 w 91"/>
                <a:gd name="T91" fmla="*/ 2147483647 h 106"/>
                <a:gd name="T92" fmla="*/ 265481250 w 91"/>
                <a:gd name="T93" fmla="*/ 2147483647 h 106"/>
                <a:gd name="T94" fmla="*/ 199117064 w 91"/>
                <a:gd name="T95" fmla="*/ 2147483647 h 106"/>
                <a:gd name="T96" fmla="*/ 66372349 w 91"/>
                <a:gd name="T97" fmla="*/ 2147483647 h 106"/>
                <a:gd name="T98" fmla="*/ 0 w 91"/>
                <a:gd name="T99" fmla="*/ 2147483647 h 106"/>
                <a:gd name="T100" fmla="*/ 2147483647 w 91"/>
                <a:gd name="T101" fmla="*/ 2147483647 h 106"/>
                <a:gd name="T102" fmla="*/ 2147483647 w 91"/>
                <a:gd name="T103" fmla="*/ 2147483647 h 106"/>
                <a:gd name="T104" fmla="*/ 2147483647 w 91"/>
                <a:gd name="T105" fmla="*/ 2147483647 h 106"/>
                <a:gd name="T106" fmla="*/ 2147483647 w 91"/>
                <a:gd name="T107" fmla="*/ 2147483647 h 1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1"/>
                <a:gd name="T163" fmla="*/ 0 h 106"/>
                <a:gd name="T164" fmla="*/ 91 w 91"/>
                <a:gd name="T165" fmla="*/ 106 h 1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1" h="106">
                  <a:moveTo>
                    <a:pt x="78" y="106"/>
                  </a:moveTo>
                  <a:lnTo>
                    <a:pt x="91" y="10"/>
                  </a:lnTo>
                  <a:lnTo>
                    <a:pt x="25" y="0"/>
                  </a:lnTo>
                  <a:lnTo>
                    <a:pt x="23" y="9"/>
                  </a:lnTo>
                  <a:lnTo>
                    <a:pt x="21" y="16"/>
                  </a:lnTo>
                  <a:lnTo>
                    <a:pt x="19" y="16"/>
                  </a:lnTo>
                  <a:lnTo>
                    <a:pt x="18" y="15"/>
                  </a:lnTo>
                  <a:lnTo>
                    <a:pt x="18" y="14"/>
                  </a:lnTo>
                  <a:lnTo>
                    <a:pt x="17" y="13"/>
                  </a:lnTo>
                  <a:lnTo>
                    <a:pt x="15" y="13"/>
                  </a:lnTo>
                  <a:lnTo>
                    <a:pt x="12" y="13"/>
                  </a:lnTo>
                  <a:lnTo>
                    <a:pt x="12" y="14"/>
                  </a:lnTo>
                  <a:lnTo>
                    <a:pt x="12" y="17"/>
                  </a:lnTo>
                  <a:lnTo>
                    <a:pt x="12" y="25"/>
                  </a:lnTo>
                  <a:lnTo>
                    <a:pt x="12" y="26"/>
                  </a:lnTo>
                  <a:lnTo>
                    <a:pt x="11" y="30"/>
                  </a:lnTo>
                  <a:lnTo>
                    <a:pt x="11" y="31"/>
                  </a:lnTo>
                  <a:lnTo>
                    <a:pt x="11" y="32"/>
                  </a:lnTo>
                  <a:lnTo>
                    <a:pt x="11" y="34"/>
                  </a:lnTo>
                  <a:lnTo>
                    <a:pt x="11" y="35"/>
                  </a:lnTo>
                  <a:lnTo>
                    <a:pt x="11" y="36"/>
                  </a:lnTo>
                  <a:lnTo>
                    <a:pt x="12" y="38"/>
                  </a:lnTo>
                  <a:lnTo>
                    <a:pt x="12" y="39"/>
                  </a:lnTo>
                  <a:lnTo>
                    <a:pt x="12" y="41"/>
                  </a:lnTo>
                  <a:lnTo>
                    <a:pt x="13" y="43"/>
                  </a:lnTo>
                  <a:lnTo>
                    <a:pt x="14" y="44"/>
                  </a:lnTo>
                  <a:lnTo>
                    <a:pt x="15" y="46"/>
                  </a:lnTo>
                  <a:lnTo>
                    <a:pt x="14" y="46"/>
                  </a:lnTo>
                  <a:lnTo>
                    <a:pt x="12" y="47"/>
                  </a:lnTo>
                  <a:lnTo>
                    <a:pt x="10" y="48"/>
                  </a:lnTo>
                  <a:lnTo>
                    <a:pt x="9" y="50"/>
                  </a:lnTo>
                  <a:lnTo>
                    <a:pt x="7" y="55"/>
                  </a:lnTo>
                  <a:lnTo>
                    <a:pt x="5" y="58"/>
                  </a:lnTo>
                  <a:lnTo>
                    <a:pt x="3" y="58"/>
                  </a:lnTo>
                  <a:lnTo>
                    <a:pt x="3" y="59"/>
                  </a:lnTo>
                  <a:lnTo>
                    <a:pt x="4" y="60"/>
                  </a:lnTo>
                  <a:lnTo>
                    <a:pt x="3" y="61"/>
                  </a:lnTo>
                  <a:lnTo>
                    <a:pt x="3" y="63"/>
                  </a:lnTo>
                  <a:lnTo>
                    <a:pt x="3" y="64"/>
                  </a:lnTo>
                  <a:lnTo>
                    <a:pt x="5" y="66"/>
                  </a:lnTo>
                  <a:lnTo>
                    <a:pt x="6" y="67"/>
                  </a:lnTo>
                  <a:lnTo>
                    <a:pt x="5" y="67"/>
                  </a:lnTo>
                  <a:lnTo>
                    <a:pt x="5" y="69"/>
                  </a:lnTo>
                  <a:lnTo>
                    <a:pt x="4" y="70"/>
                  </a:lnTo>
                  <a:lnTo>
                    <a:pt x="3" y="70"/>
                  </a:lnTo>
                  <a:lnTo>
                    <a:pt x="1" y="69"/>
                  </a:lnTo>
                  <a:lnTo>
                    <a:pt x="0" y="73"/>
                  </a:lnTo>
                  <a:lnTo>
                    <a:pt x="49" y="102"/>
                  </a:lnTo>
                  <a:lnTo>
                    <a:pt x="78" y="106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183188" y="1981200"/>
              <a:ext cx="723900" cy="773113"/>
            </a:xfrm>
            <a:custGeom>
              <a:avLst/>
              <a:gdLst>
                <a:gd name="T0" fmla="*/ 529260316 w 89"/>
                <a:gd name="T1" fmla="*/ 2147483647 h 100"/>
                <a:gd name="T2" fmla="*/ 264630158 w 89"/>
                <a:gd name="T3" fmla="*/ 2147483647 h 100"/>
                <a:gd name="T4" fmla="*/ 463100759 w 89"/>
                <a:gd name="T5" fmla="*/ 2147483647 h 100"/>
                <a:gd name="T6" fmla="*/ 463100759 w 89"/>
                <a:gd name="T7" fmla="*/ 2147483647 h 100"/>
                <a:gd name="T8" fmla="*/ 330789779 w 89"/>
                <a:gd name="T9" fmla="*/ 2147483647 h 100"/>
                <a:gd name="T10" fmla="*/ 330789779 w 89"/>
                <a:gd name="T11" fmla="*/ 2147483647 h 100"/>
                <a:gd name="T12" fmla="*/ 264630158 w 89"/>
                <a:gd name="T13" fmla="*/ 1972419885 h 100"/>
                <a:gd name="T14" fmla="*/ 132311012 w 89"/>
                <a:gd name="T15" fmla="*/ 1554026719 h 100"/>
                <a:gd name="T16" fmla="*/ 0 w 89"/>
                <a:gd name="T17" fmla="*/ 956325268 h 100"/>
                <a:gd name="T18" fmla="*/ 66159573 w 89"/>
                <a:gd name="T19" fmla="*/ 717247877 h 100"/>
                <a:gd name="T20" fmla="*/ 0 w 89"/>
                <a:gd name="T21" fmla="*/ 418393286 h 100"/>
                <a:gd name="T22" fmla="*/ 1521613385 w 89"/>
                <a:gd name="T23" fmla="*/ 179308104 h 100"/>
                <a:gd name="T24" fmla="*/ 1653932500 w 89"/>
                <a:gd name="T25" fmla="*/ 59769363 h 100"/>
                <a:gd name="T26" fmla="*/ 1852403037 w 89"/>
                <a:gd name="T27" fmla="*/ 298854591 h 100"/>
                <a:gd name="T28" fmla="*/ 1852403037 w 89"/>
                <a:gd name="T29" fmla="*/ 597701451 h 100"/>
                <a:gd name="T30" fmla="*/ 2117033132 w 89"/>
                <a:gd name="T31" fmla="*/ 717247877 h 100"/>
                <a:gd name="T32" fmla="*/ 2147483647 w 89"/>
                <a:gd name="T33" fmla="*/ 777017225 h 100"/>
                <a:gd name="T34" fmla="*/ 2147483647 w 89"/>
                <a:gd name="T35" fmla="*/ 777017225 h 100"/>
                <a:gd name="T36" fmla="*/ 2147483647 w 89"/>
                <a:gd name="T37" fmla="*/ 836786573 h 100"/>
                <a:gd name="T38" fmla="*/ 2147483647 w 89"/>
                <a:gd name="T39" fmla="*/ 777017225 h 100"/>
                <a:gd name="T40" fmla="*/ 2147483647 w 89"/>
                <a:gd name="T41" fmla="*/ 836786573 h 100"/>
                <a:gd name="T42" fmla="*/ 2147483647 w 89"/>
                <a:gd name="T43" fmla="*/ 896555921 h 100"/>
                <a:gd name="T44" fmla="*/ 2147483647 w 89"/>
                <a:gd name="T45" fmla="*/ 896555921 h 100"/>
                <a:gd name="T46" fmla="*/ 2147483647 w 89"/>
                <a:gd name="T47" fmla="*/ 1075864206 h 100"/>
                <a:gd name="T48" fmla="*/ 2147483647 w 89"/>
                <a:gd name="T49" fmla="*/ 1016094858 h 100"/>
                <a:gd name="T50" fmla="*/ 2147483647 w 89"/>
                <a:gd name="T51" fmla="*/ 1016094858 h 100"/>
                <a:gd name="T52" fmla="*/ 2147483647 w 89"/>
                <a:gd name="T53" fmla="*/ 1135633553 h 100"/>
                <a:gd name="T54" fmla="*/ 2147483647 w 89"/>
                <a:gd name="T55" fmla="*/ 1255179980 h 100"/>
                <a:gd name="T56" fmla="*/ 2147483647 w 89"/>
                <a:gd name="T57" fmla="*/ 1255179980 h 100"/>
                <a:gd name="T58" fmla="*/ 2147483647 w 89"/>
                <a:gd name="T59" fmla="*/ 1075864206 h 100"/>
                <a:gd name="T60" fmla="*/ 2147483647 w 89"/>
                <a:gd name="T61" fmla="*/ 1195410632 h 100"/>
                <a:gd name="T62" fmla="*/ 2147483647 w 89"/>
                <a:gd name="T63" fmla="*/ 1195410632 h 100"/>
                <a:gd name="T64" fmla="*/ 2147483647 w 89"/>
                <a:gd name="T65" fmla="*/ 1255179980 h 100"/>
                <a:gd name="T66" fmla="*/ 2147483647 w 89"/>
                <a:gd name="T67" fmla="*/ 1314949328 h 100"/>
                <a:gd name="T68" fmla="*/ 2147483647 w 89"/>
                <a:gd name="T69" fmla="*/ 1494257371 h 100"/>
                <a:gd name="T70" fmla="*/ 2147483647 w 89"/>
                <a:gd name="T71" fmla="*/ 1673573146 h 100"/>
                <a:gd name="T72" fmla="*/ 2147483647 w 89"/>
                <a:gd name="T73" fmla="*/ 1793111841 h 100"/>
                <a:gd name="T74" fmla="*/ 2147483647 w 89"/>
                <a:gd name="T75" fmla="*/ 2147483647 h 100"/>
                <a:gd name="T76" fmla="*/ 2147483647 w 89"/>
                <a:gd name="T77" fmla="*/ 2147483647 h 100"/>
                <a:gd name="T78" fmla="*/ 2147483647 w 89"/>
                <a:gd name="T79" fmla="*/ 2147483647 h 100"/>
                <a:gd name="T80" fmla="*/ 2147483647 w 89"/>
                <a:gd name="T81" fmla="*/ 2147483647 h 100"/>
                <a:gd name="T82" fmla="*/ 2147483647 w 89"/>
                <a:gd name="T83" fmla="*/ 2147483647 h 100"/>
                <a:gd name="T84" fmla="*/ 2147483647 w 89"/>
                <a:gd name="T85" fmla="*/ 2147483647 h 100"/>
                <a:gd name="T86" fmla="*/ 2147483647 w 89"/>
                <a:gd name="T87" fmla="*/ 2147483647 h 100"/>
                <a:gd name="T88" fmla="*/ 2147483647 w 89"/>
                <a:gd name="T89" fmla="*/ 2147483647 h 100"/>
                <a:gd name="T90" fmla="*/ 2147483647 w 89"/>
                <a:gd name="T91" fmla="*/ 2147483647 h 100"/>
                <a:gd name="T92" fmla="*/ 2147483647 w 89"/>
                <a:gd name="T93" fmla="*/ 2147483647 h 100"/>
                <a:gd name="T94" fmla="*/ 2147483647 w 89"/>
                <a:gd name="T95" fmla="*/ 2147483647 h 100"/>
                <a:gd name="T96" fmla="*/ 2147483647 w 89"/>
                <a:gd name="T97" fmla="*/ 2147483647 h 100"/>
                <a:gd name="T98" fmla="*/ 2147483647 w 89"/>
                <a:gd name="T99" fmla="*/ 2147483647 h 100"/>
                <a:gd name="T100" fmla="*/ 2147483647 w 89"/>
                <a:gd name="T101" fmla="*/ 2147483647 h 100"/>
                <a:gd name="T102" fmla="*/ 2147483647 w 89"/>
                <a:gd name="T103" fmla="*/ 2147483647 h 100"/>
                <a:gd name="T104" fmla="*/ 529260316 w 89"/>
                <a:gd name="T105" fmla="*/ 2147483647 h 1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89"/>
                <a:gd name="T160" fmla="*/ 0 h 100"/>
                <a:gd name="T161" fmla="*/ 89 w 89"/>
                <a:gd name="T162" fmla="*/ 100 h 100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89" h="100">
                  <a:moveTo>
                    <a:pt x="8" y="100"/>
                  </a:moveTo>
                  <a:lnTo>
                    <a:pt x="8" y="69"/>
                  </a:lnTo>
                  <a:lnTo>
                    <a:pt x="4" y="65"/>
                  </a:lnTo>
                  <a:lnTo>
                    <a:pt x="4" y="64"/>
                  </a:lnTo>
                  <a:lnTo>
                    <a:pt x="6" y="61"/>
                  </a:lnTo>
                  <a:lnTo>
                    <a:pt x="7" y="60"/>
                  </a:lnTo>
                  <a:lnTo>
                    <a:pt x="7" y="58"/>
                  </a:lnTo>
                  <a:lnTo>
                    <a:pt x="7" y="56"/>
                  </a:lnTo>
                  <a:lnTo>
                    <a:pt x="7" y="54"/>
                  </a:lnTo>
                  <a:lnTo>
                    <a:pt x="5" y="47"/>
                  </a:lnTo>
                  <a:lnTo>
                    <a:pt x="5" y="46"/>
                  </a:lnTo>
                  <a:lnTo>
                    <a:pt x="5" y="43"/>
                  </a:lnTo>
                  <a:lnTo>
                    <a:pt x="4" y="41"/>
                  </a:lnTo>
                  <a:lnTo>
                    <a:pt x="4" y="33"/>
                  </a:lnTo>
                  <a:lnTo>
                    <a:pt x="3" y="28"/>
                  </a:lnTo>
                  <a:lnTo>
                    <a:pt x="2" y="26"/>
                  </a:lnTo>
                  <a:lnTo>
                    <a:pt x="0" y="21"/>
                  </a:lnTo>
                  <a:lnTo>
                    <a:pt x="0" y="16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8"/>
                  </a:lnTo>
                  <a:lnTo>
                    <a:pt x="0" y="7"/>
                  </a:lnTo>
                  <a:lnTo>
                    <a:pt x="23" y="7"/>
                  </a:lnTo>
                  <a:lnTo>
                    <a:pt x="23" y="3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7" y="2"/>
                  </a:lnTo>
                  <a:lnTo>
                    <a:pt x="28" y="5"/>
                  </a:lnTo>
                  <a:lnTo>
                    <a:pt x="28" y="8"/>
                  </a:lnTo>
                  <a:lnTo>
                    <a:pt x="28" y="10"/>
                  </a:lnTo>
                  <a:lnTo>
                    <a:pt x="31" y="12"/>
                  </a:lnTo>
                  <a:lnTo>
                    <a:pt x="32" y="12"/>
                  </a:lnTo>
                  <a:lnTo>
                    <a:pt x="33" y="12"/>
                  </a:lnTo>
                  <a:lnTo>
                    <a:pt x="34" y="13"/>
                  </a:lnTo>
                  <a:lnTo>
                    <a:pt x="36" y="13"/>
                  </a:lnTo>
                  <a:lnTo>
                    <a:pt x="38" y="13"/>
                  </a:lnTo>
                  <a:lnTo>
                    <a:pt x="39" y="14"/>
                  </a:lnTo>
                  <a:lnTo>
                    <a:pt x="42" y="14"/>
                  </a:lnTo>
                  <a:lnTo>
                    <a:pt x="43" y="13"/>
                  </a:lnTo>
                  <a:lnTo>
                    <a:pt x="48" y="13"/>
                  </a:lnTo>
                  <a:lnTo>
                    <a:pt x="51" y="14"/>
                  </a:lnTo>
                  <a:lnTo>
                    <a:pt x="52" y="14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4" y="16"/>
                  </a:lnTo>
                  <a:lnTo>
                    <a:pt x="54" y="18"/>
                  </a:lnTo>
                  <a:lnTo>
                    <a:pt x="55" y="19"/>
                  </a:lnTo>
                  <a:lnTo>
                    <a:pt x="57" y="17"/>
                  </a:lnTo>
                  <a:lnTo>
                    <a:pt x="59" y="17"/>
                  </a:lnTo>
                  <a:lnTo>
                    <a:pt x="60" y="19"/>
                  </a:lnTo>
                  <a:lnTo>
                    <a:pt x="62" y="19"/>
                  </a:lnTo>
                  <a:lnTo>
                    <a:pt x="63" y="20"/>
                  </a:lnTo>
                  <a:lnTo>
                    <a:pt x="64" y="21"/>
                  </a:lnTo>
                  <a:lnTo>
                    <a:pt x="66" y="21"/>
                  </a:lnTo>
                  <a:lnTo>
                    <a:pt x="68" y="21"/>
                  </a:lnTo>
                  <a:lnTo>
                    <a:pt x="72" y="18"/>
                  </a:lnTo>
                  <a:lnTo>
                    <a:pt x="73" y="18"/>
                  </a:lnTo>
                  <a:lnTo>
                    <a:pt x="74" y="20"/>
                  </a:lnTo>
                  <a:lnTo>
                    <a:pt x="81" y="20"/>
                  </a:lnTo>
                  <a:lnTo>
                    <a:pt x="82" y="20"/>
                  </a:lnTo>
                  <a:lnTo>
                    <a:pt x="83" y="20"/>
                  </a:lnTo>
                  <a:lnTo>
                    <a:pt x="84" y="22"/>
                  </a:lnTo>
                  <a:lnTo>
                    <a:pt x="86" y="21"/>
                  </a:lnTo>
                  <a:lnTo>
                    <a:pt x="89" y="21"/>
                  </a:lnTo>
                  <a:lnTo>
                    <a:pt x="87" y="22"/>
                  </a:lnTo>
                  <a:lnTo>
                    <a:pt x="83" y="25"/>
                  </a:lnTo>
                  <a:lnTo>
                    <a:pt x="81" y="25"/>
                  </a:lnTo>
                  <a:lnTo>
                    <a:pt x="79" y="26"/>
                  </a:lnTo>
                  <a:lnTo>
                    <a:pt x="78" y="28"/>
                  </a:lnTo>
                  <a:lnTo>
                    <a:pt x="74" y="29"/>
                  </a:lnTo>
                  <a:lnTo>
                    <a:pt x="73" y="30"/>
                  </a:lnTo>
                  <a:lnTo>
                    <a:pt x="67" y="36"/>
                  </a:lnTo>
                  <a:lnTo>
                    <a:pt x="59" y="44"/>
                  </a:lnTo>
                  <a:lnTo>
                    <a:pt x="58" y="45"/>
                  </a:lnTo>
                  <a:lnTo>
                    <a:pt x="57" y="46"/>
                  </a:lnTo>
                  <a:lnTo>
                    <a:pt x="58" y="55"/>
                  </a:lnTo>
                  <a:lnTo>
                    <a:pt x="57" y="56"/>
                  </a:lnTo>
                  <a:lnTo>
                    <a:pt x="56" y="56"/>
                  </a:lnTo>
                  <a:lnTo>
                    <a:pt x="52" y="59"/>
                  </a:lnTo>
                  <a:lnTo>
                    <a:pt x="52" y="61"/>
                  </a:lnTo>
                  <a:lnTo>
                    <a:pt x="51" y="64"/>
                  </a:lnTo>
                  <a:lnTo>
                    <a:pt x="52" y="65"/>
                  </a:lnTo>
                  <a:lnTo>
                    <a:pt x="54" y="67"/>
                  </a:lnTo>
                  <a:lnTo>
                    <a:pt x="53" y="69"/>
                  </a:lnTo>
                  <a:lnTo>
                    <a:pt x="53" y="70"/>
                  </a:lnTo>
                  <a:lnTo>
                    <a:pt x="52" y="73"/>
                  </a:lnTo>
                  <a:lnTo>
                    <a:pt x="52" y="78"/>
                  </a:lnTo>
                  <a:lnTo>
                    <a:pt x="53" y="79"/>
                  </a:lnTo>
                  <a:lnTo>
                    <a:pt x="54" y="80"/>
                  </a:lnTo>
                  <a:lnTo>
                    <a:pt x="55" y="80"/>
                  </a:lnTo>
                  <a:lnTo>
                    <a:pt x="58" y="81"/>
                  </a:lnTo>
                  <a:lnTo>
                    <a:pt x="59" y="82"/>
                  </a:lnTo>
                  <a:lnTo>
                    <a:pt x="59" y="83"/>
                  </a:lnTo>
                  <a:lnTo>
                    <a:pt x="63" y="84"/>
                  </a:lnTo>
                  <a:lnTo>
                    <a:pt x="64" y="87"/>
                  </a:lnTo>
                  <a:lnTo>
                    <a:pt x="68" y="89"/>
                  </a:lnTo>
                  <a:lnTo>
                    <a:pt x="72" y="92"/>
                  </a:lnTo>
                  <a:lnTo>
                    <a:pt x="72" y="93"/>
                  </a:lnTo>
                  <a:lnTo>
                    <a:pt x="72" y="95"/>
                  </a:lnTo>
                  <a:lnTo>
                    <a:pt x="72" y="98"/>
                  </a:lnTo>
                  <a:lnTo>
                    <a:pt x="8" y="100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5768975" y="2855913"/>
              <a:ext cx="439738" cy="735012"/>
            </a:xfrm>
            <a:custGeom>
              <a:avLst/>
              <a:gdLst>
                <a:gd name="T0" fmla="*/ 596822271 w 54"/>
                <a:gd name="T1" fmla="*/ 119721841 h 95"/>
                <a:gd name="T2" fmla="*/ 795762944 w 54"/>
                <a:gd name="T3" fmla="*/ 299304648 h 95"/>
                <a:gd name="T4" fmla="*/ 994695473 w 54"/>
                <a:gd name="T5" fmla="*/ 478887364 h 95"/>
                <a:gd name="T6" fmla="*/ 994695473 w 54"/>
                <a:gd name="T7" fmla="*/ 718331107 h 95"/>
                <a:gd name="T8" fmla="*/ 928384630 w 54"/>
                <a:gd name="T9" fmla="*/ 897913823 h 95"/>
                <a:gd name="T10" fmla="*/ 729443957 w 54"/>
                <a:gd name="T11" fmla="*/ 1137349950 h 95"/>
                <a:gd name="T12" fmla="*/ 596822271 w 54"/>
                <a:gd name="T13" fmla="*/ 1197210855 h 95"/>
                <a:gd name="T14" fmla="*/ 331562486 w 54"/>
                <a:gd name="T15" fmla="*/ 1257071761 h 95"/>
                <a:gd name="T16" fmla="*/ 265251579 w 54"/>
                <a:gd name="T17" fmla="*/ 1436654477 h 95"/>
                <a:gd name="T18" fmla="*/ 397881472 w 54"/>
                <a:gd name="T19" fmla="*/ 1616237194 h 95"/>
                <a:gd name="T20" fmla="*/ 265251579 w 54"/>
                <a:gd name="T21" fmla="*/ 2035264015 h 95"/>
                <a:gd name="T22" fmla="*/ 66310859 w 54"/>
                <a:gd name="T23" fmla="*/ 2147483647 h 95"/>
                <a:gd name="T24" fmla="*/ 0 w 54"/>
                <a:gd name="T25" fmla="*/ 2147483647 h 95"/>
                <a:gd name="T26" fmla="*/ 0 w 54"/>
                <a:gd name="T27" fmla="*/ 2147483647 h 95"/>
                <a:gd name="T28" fmla="*/ 66310859 w 54"/>
                <a:gd name="T29" fmla="*/ 2147483647 h 95"/>
                <a:gd name="T30" fmla="*/ 331562486 w 54"/>
                <a:gd name="T31" fmla="*/ 2147483647 h 95"/>
                <a:gd name="T32" fmla="*/ 663133114 w 54"/>
                <a:gd name="T33" fmla="*/ 2147483647 h 95"/>
                <a:gd name="T34" fmla="*/ 862073787 w 54"/>
                <a:gd name="T35" fmla="*/ 2147483647 h 95"/>
                <a:gd name="T36" fmla="*/ 994695473 w 54"/>
                <a:gd name="T37" fmla="*/ 2147483647 h 95"/>
                <a:gd name="T38" fmla="*/ 1259955386 w 54"/>
                <a:gd name="T39" fmla="*/ 2147483647 h 95"/>
                <a:gd name="T40" fmla="*/ 1259955386 w 54"/>
                <a:gd name="T41" fmla="*/ 2147483647 h 95"/>
                <a:gd name="T42" fmla="*/ 1061014459 w 54"/>
                <a:gd name="T43" fmla="*/ 2147483647 h 95"/>
                <a:gd name="T44" fmla="*/ 1259955386 w 54"/>
                <a:gd name="T45" fmla="*/ 2147483647 h 95"/>
                <a:gd name="T46" fmla="*/ 1591517744 w 54"/>
                <a:gd name="T47" fmla="*/ 2147483647 h 95"/>
                <a:gd name="T48" fmla="*/ 1923088246 w 54"/>
                <a:gd name="T49" fmla="*/ 2147483647 h 95"/>
                <a:gd name="T50" fmla="*/ 1989399089 w 54"/>
                <a:gd name="T51" fmla="*/ 2147483647 h 95"/>
                <a:gd name="T52" fmla="*/ 1923088246 w 54"/>
                <a:gd name="T53" fmla="*/ 2147483647 h 95"/>
                <a:gd name="T54" fmla="*/ 2122028918 w 54"/>
                <a:gd name="T55" fmla="*/ 2147483647 h 95"/>
                <a:gd name="T56" fmla="*/ 2147483647 w 54"/>
                <a:gd name="T57" fmla="*/ 2147483647 h 95"/>
                <a:gd name="T58" fmla="*/ 2147483647 w 54"/>
                <a:gd name="T59" fmla="*/ 2147483647 h 95"/>
                <a:gd name="T60" fmla="*/ 2147483647 w 54"/>
                <a:gd name="T61" fmla="*/ 2147483647 h 95"/>
                <a:gd name="T62" fmla="*/ 2147483647 w 54"/>
                <a:gd name="T63" fmla="*/ 2147483647 h 95"/>
                <a:gd name="T64" fmla="*/ 2147483647 w 54"/>
                <a:gd name="T65" fmla="*/ 2147483647 h 95"/>
                <a:gd name="T66" fmla="*/ 2147483647 w 54"/>
                <a:gd name="T67" fmla="*/ 2147483647 h 95"/>
                <a:gd name="T68" fmla="*/ 2147483647 w 54"/>
                <a:gd name="T69" fmla="*/ 2147483647 h 95"/>
                <a:gd name="T70" fmla="*/ 2147483647 w 54"/>
                <a:gd name="T71" fmla="*/ 2147483647 h 95"/>
                <a:gd name="T72" fmla="*/ 2147483647 w 54"/>
                <a:gd name="T73" fmla="*/ 2147483647 h 95"/>
                <a:gd name="T74" fmla="*/ 2147483647 w 54"/>
                <a:gd name="T75" fmla="*/ 2147483647 h 95"/>
                <a:gd name="T76" fmla="*/ 2147483647 w 54"/>
                <a:gd name="T77" fmla="*/ 2147483647 h 95"/>
                <a:gd name="T78" fmla="*/ 2147483647 w 54"/>
                <a:gd name="T79" fmla="*/ 2147483647 h 95"/>
                <a:gd name="T80" fmla="*/ 2147483647 w 54"/>
                <a:gd name="T81" fmla="*/ 2147483647 h 95"/>
                <a:gd name="T82" fmla="*/ 2147483647 w 54"/>
                <a:gd name="T83" fmla="*/ 2147483647 h 95"/>
                <a:gd name="T84" fmla="*/ 2147483647 w 54"/>
                <a:gd name="T85" fmla="*/ 2147483647 h 95"/>
                <a:gd name="T86" fmla="*/ 2147483647 w 54"/>
                <a:gd name="T87" fmla="*/ 2147483647 h 95"/>
                <a:gd name="T88" fmla="*/ 2147483647 w 54"/>
                <a:gd name="T89" fmla="*/ 778192013 h 95"/>
                <a:gd name="T90" fmla="*/ 2147483647 w 54"/>
                <a:gd name="T91" fmla="*/ 658470202 h 95"/>
                <a:gd name="T92" fmla="*/ 2147483647 w 54"/>
                <a:gd name="T93" fmla="*/ 359165554 h 95"/>
                <a:gd name="T94" fmla="*/ 2147483647 w 54"/>
                <a:gd name="T95" fmla="*/ 179582777 h 95"/>
                <a:gd name="T96" fmla="*/ 2147483647 w 54"/>
                <a:gd name="T97" fmla="*/ 0 h 9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54"/>
                <a:gd name="T148" fmla="*/ 0 h 95"/>
                <a:gd name="T149" fmla="*/ 54 w 54"/>
                <a:gd name="T150" fmla="*/ 95 h 9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54" h="95">
                  <a:moveTo>
                    <a:pt x="44" y="0"/>
                  </a:moveTo>
                  <a:lnTo>
                    <a:pt x="9" y="2"/>
                  </a:lnTo>
                  <a:lnTo>
                    <a:pt x="9" y="3"/>
                  </a:lnTo>
                  <a:lnTo>
                    <a:pt x="12" y="5"/>
                  </a:lnTo>
                  <a:lnTo>
                    <a:pt x="12" y="6"/>
                  </a:lnTo>
                  <a:lnTo>
                    <a:pt x="15" y="8"/>
                  </a:lnTo>
                  <a:lnTo>
                    <a:pt x="16" y="11"/>
                  </a:lnTo>
                  <a:lnTo>
                    <a:pt x="15" y="12"/>
                  </a:lnTo>
                  <a:lnTo>
                    <a:pt x="14" y="14"/>
                  </a:lnTo>
                  <a:lnTo>
                    <a:pt x="14" y="15"/>
                  </a:lnTo>
                  <a:lnTo>
                    <a:pt x="14" y="16"/>
                  </a:lnTo>
                  <a:lnTo>
                    <a:pt x="11" y="19"/>
                  </a:lnTo>
                  <a:lnTo>
                    <a:pt x="9" y="19"/>
                  </a:lnTo>
                  <a:lnTo>
                    <a:pt x="9" y="20"/>
                  </a:lnTo>
                  <a:lnTo>
                    <a:pt x="6" y="20"/>
                  </a:lnTo>
                  <a:lnTo>
                    <a:pt x="5" y="21"/>
                  </a:lnTo>
                  <a:lnTo>
                    <a:pt x="4" y="23"/>
                  </a:lnTo>
                  <a:lnTo>
                    <a:pt x="4" y="24"/>
                  </a:lnTo>
                  <a:lnTo>
                    <a:pt x="6" y="26"/>
                  </a:lnTo>
                  <a:lnTo>
                    <a:pt x="6" y="27"/>
                  </a:lnTo>
                  <a:lnTo>
                    <a:pt x="6" y="29"/>
                  </a:lnTo>
                  <a:lnTo>
                    <a:pt x="4" y="34"/>
                  </a:lnTo>
                  <a:lnTo>
                    <a:pt x="2" y="35"/>
                  </a:lnTo>
                  <a:lnTo>
                    <a:pt x="1" y="36"/>
                  </a:lnTo>
                  <a:lnTo>
                    <a:pt x="1" y="38"/>
                  </a:lnTo>
                  <a:lnTo>
                    <a:pt x="0" y="39"/>
                  </a:lnTo>
                  <a:lnTo>
                    <a:pt x="0" y="40"/>
                  </a:lnTo>
                  <a:lnTo>
                    <a:pt x="0" y="41"/>
                  </a:lnTo>
                  <a:lnTo>
                    <a:pt x="0" y="45"/>
                  </a:lnTo>
                  <a:lnTo>
                    <a:pt x="1" y="48"/>
                  </a:lnTo>
                  <a:lnTo>
                    <a:pt x="1" y="49"/>
                  </a:lnTo>
                  <a:lnTo>
                    <a:pt x="5" y="53"/>
                  </a:lnTo>
                  <a:lnTo>
                    <a:pt x="9" y="56"/>
                  </a:lnTo>
                  <a:lnTo>
                    <a:pt x="10" y="57"/>
                  </a:lnTo>
                  <a:lnTo>
                    <a:pt x="12" y="64"/>
                  </a:lnTo>
                  <a:lnTo>
                    <a:pt x="13" y="64"/>
                  </a:lnTo>
                  <a:lnTo>
                    <a:pt x="14" y="63"/>
                  </a:lnTo>
                  <a:lnTo>
                    <a:pt x="15" y="62"/>
                  </a:lnTo>
                  <a:lnTo>
                    <a:pt x="18" y="64"/>
                  </a:lnTo>
                  <a:lnTo>
                    <a:pt x="19" y="65"/>
                  </a:lnTo>
                  <a:lnTo>
                    <a:pt x="18" y="67"/>
                  </a:lnTo>
                  <a:lnTo>
                    <a:pt x="19" y="69"/>
                  </a:lnTo>
                  <a:lnTo>
                    <a:pt x="16" y="72"/>
                  </a:lnTo>
                  <a:lnTo>
                    <a:pt x="16" y="73"/>
                  </a:lnTo>
                  <a:lnTo>
                    <a:pt x="17" y="75"/>
                  </a:lnTo>
                  <a:lnTo>
                    <a:pt x="19" y="78"/>
                  </a:lnTo>
                  <a:lnTo>
                    <a:pt x="23" y="80"/>
                  </a:lnTo>
                  <a:lnTo>
                    <a:pt x="24" y="81"/>
                  </a:lnTo>
                  <a:lnTo>
                    <a:pt x="28" y="84"/>
                  </a:lnTo>
                  <a:lnTo>
                    <a:pt x="29" y="87"/>
                  </a:lnTo>
                  <a:lnTo>
                    <a:pt x="30" y="88"/>
                  </a:lnTo>
                  <a:lnTo>
                    <a:pt x="30" y="89"/>
                  </a:lnTo>
                  <a:lnTo>
                    <a:pt x="29" y="90"/>
                  </a:lnTo>
                  <a:lnTo>
                    <a:pt x="29" y="91"/>
                  </a:lnTo>
                  <a:lnTo>
                    <a:pt x="32" y="95"/>
                  </a:lnTo>
                  <a:lnTo>
                    <a:pt x="32" y="94"/>
                  </a:lnTo>
                  <a:lnTo>
                    <a:pt x="33" y="94"/>
                  </a:lnTo>
                  <a:lnTo>
                    <a:pt x="34" y="95"/>
                  </a:lnTo>
                  <a:lnTo>
                    <a:pt x="34" y="92"/>
                  </a:lnTo>
                  <a:lnTo>
                    <a:pt x="36" y="91"/>
                  </a:lnTo>
                  <a:lnTo>
                    <a:pt x="38" y="91"/>
                  </a:lnTo>
                  <a:lnTo>
                    <a:pt x="40" y="92"/>
                  </a:lnTo>
                  <a:lnTo>
                    <a:pt x="42" y="93"/>
                  </a:lnTo>
                  <a:lnTo>
                    <a:pt x="43" y="93"/>
                  </a:lnTo>
                  <a:lnTo>
                    <a:pt x="43" y="89"/>
                  </a:lnTo>
                  <a:lnTo>
                    <a:pt x="42" y="87"/>
                  </a:lnTo>
                  <a:lnTo>
                    <a:pt x="44" y="87"/>
                  </a:lnTo>
                  <a:lnTo>
                    <a:pt x="48" y="86"/>
                  </a:lnTo>
                  <a:lnTo>
                    <a:pt x="48" y="85"/>
                  </a:lnTo>
                  <a:lnTo>
                    <a:pt x="47" y="83"/>
                  </a:lnTo>
                  <a:lnTo>
                    <a:pt x="47" y="81"/>
                  </a:lnTo>
                  <a:lnTo>
                    <a:pt x="48" y="80"/>
                  </a:lnTo>
                  <a:lnTo>
                    <a:pt x="48" y="79"/>
                  </a:lnTo>
                  <a:lnTo>
                    <a:pt x="48" y="76"/>
                  </a:lnTo>
                  <a:lnTo>
                    <a:pt x="48" y="73"/>
                  </a:lnTo>
                  <a:lnTo>
                    <a:pt x="50" y="71"/>
                  </a:lnTo>
                  <a:lnTo>
                    <a:pt x="52" y="68"/>
                  </a:lnTo>
                  <a:lnTo>
                    <a:pt x="52" y="67"/>
                  </a:lnTo>
                  <a:lnTo>
                    <a:pt x="54" y="64"/>
                  </a:lnTo>
                  <a:lnTo>
                    <a:pt x="53" y="60"/>
                  </a:lnTo>
                  <a:lnTo>
                    <a:pt x="52" y="57"/>
                  </a:lnTo>
                  <a:lnTo>
                    <a:pt x="52" y="55"/>
                  </a:lnTo>
                  <a:lnTo>
                    <a:pt x="52" y="54"/>
                  </a:lnTo>
                  <a:lnTo>
                    <a:pt x="52" y="53"/>
                  </a:lnTo>
                  <a:lnTo>
                    <a:pt x="49" y="13"/>
                  </a:lnTo>
                  <a:lnTo>
                    <a:pt x="48" y="12"/>
                  </a:lnTo>
                  <a:lnTo>
                    <a:pt x="48" y="11"/>
                  </a:lnTo>
                  <a:lnTo>
                    <a:pt x="47" y="8"/>
                  </a:lnTo>
                  <a:lnTo>
                    <a:pt x="46" y="6"/>
                  </a:lnTo>
                  <a:lnTo>
                    <a:pt x="45" y="5"/>
                  </a:lnTo>
                  <a:lnTo>
                    <a:pt x="44" y="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7" name="Freeform 26" descr="75%"/>
            <p:cNvSpPr>
              <a:spLocks/>
            </p:cNvSpPr>
            <p:nvPr/>
          </p:nvSpPr>
          <p:spPr bwMode="auto">
            <a:xfrm>
              <a:off x="6737350" y="3009900"/>
              <a:ext cx="498475" cy="465138"/>
            </a:xfrm>
            <a:custGeom>
              <a:avLst/>
              <a:gdLst>
                <a:gd name="T0" fmla="*/ 1335537277 w 61"/>
                <a:gd name="T1" fmla="*/ 0 h 60"/>
                <a:gd name="T2" fmla="*/ 1335537277 w 61"/>
                <a:gd name="T3" fmla="*/ 180295256 h 60"/>
                <a:gd name="T4" fmla="*/ 1402316567 w 61"/>
                <a:gd name="T5" fmla="*/ 300494697 h 60"/>
                <a:gd name="T6" fmla="*/ 1268766159 w 61"/>
                <a:gd name="T7" fmla="*/ 781276838 h 60"/>
                <a:gd name="T8" fmla="*/ 1268766159 w 61"/>
                <a:gd name="T9" fmla="*/ 901476219 h 60"/>
                <a:gd name="T10" fmla="*/ 1201986869 w 61"/>
                <a:gd name="T11" fmla="*/ 1141867470 h 60"/>
                <a:gd name="T12" fmla="*/ 1001656916 w 61"/>
                <a:gd name="T13" fmla="*/ 1322162666 h 60"/>
                <a:gd name="T14" fmla="*/ 868098337 w 61"/>
                <a:gd name="T15" fmla="*/ 1382258480 h 60"/>
                <a:gd name="T16" fmla="*/ 734547929 w 61"/>
                <a:gd name="T17" fmla="*/ 1442354294 h 60"/>
                <a:gd name="T18" fmla="*/ 667768639 w 61"/>
                <a:gd name="T19" fmla="*/ 1562553675 h 60"/>
                <a:gd name="T20" fmla="*/ 600997521 w 61"/>
                <a:gd name="T21" fmla="*/ 1802944685 h 60"/>
                <a:gd name="T22" fmla="*/ 400659523 w 61"/>
                <a:gd name="T23" fmla="*/ 1802944685 h 60"/>
                <a:gd name="T24" fmla="*/ 267109052 w 61"/>
                <a:gd name="T25" fmla="*/ 2043336179 h 60"/>
                <a:gd name="T26" fmla="*/ 267109052 w 61"/>
                <a:gd name="T27" fmla="*/ 2147483647 h 60"/>
                <a:gd name="T28" fmla="*/ 133550440 w 61"/>
                <a:gd name="T29" fmla="*/ 2147483647 h 60"/>
                <a:gd name="T30" fmla="*/ 0 w 61"/>
                <a:gd name="T31" fmla="*/ 2147483647 h 60"/>
                <a:gd name="T32" fmla="*/ 0 w 61"/>
                <a:gd name="T33" fmla="*/ 2147483647 h 60"/>
                <a:gd name="T34" fmla="*/ 200329762 w 61"/>
                <a:gd name="T35" fmla="*/ 2147483647 h 60"/>
                <a:gd name="T36" fmla="*/ 400659523 w 61"/>
                <a:gd name="T37" fmla="*/ 2147483647 h 60"/>
                <a:gd name="T38" fmla="*/ 534218103 w 61"/>
                <a:gd name="T39" fmla="*/ 2147483647 h 60"/>
                <a:gd name="T40" fmla="*/ 534218103 w 61"/>
                <a:gd name="T41" fmla="*/ 2147483647 h 60"/>
                <a:gd name="T42" fmla="*/ 667768639 w 61"/>
                <a:gd name="T43" fmla="*/ 2147483647 h 60"/>
                <a:gd name="T44" fmla="*/ 667768639 w 61"/>
                <a:gd name="T45" fmla="*/ 2147483647 h 60"/>
                <a:gd name="T46" fmla="*/ 1001656916 w 61"/>
                <a:gd name="T47" fmla="*/ 2147483647 h 60"/>
                <a:gd name="T48" fmla="*/ 1201986869 w 61"/>
                <a:gd name="T49" fmla="*/ 2147483647 h 60"/>
                <a:gd name="T50" fmla="*/ 1268766159 w 61"/>
                <a:gd name="T51" fmla="*/ 2147483647 h 60"/>
                <a:gd name="T52" fmla="*/ 1402316567 w 61"/>
                <a:gd name="T53" fmla="*/ 2147483647 h 60"/>
                <a:gd name="T54" fmla="*/ 1669425555 w 61"/>
                <a:gd name="T55" fmla="*/ 2147483647 h 60"/>
                <a:gd name="T56" fmla="*/ 1736204845 w 61"/>
                <a:gd name="T57" fmla="*/ 2147483647 h 60"/>
                <a:gd name="T58" fmla="*/ 2003313833 w 61"/>
                <a:gd name="T59" fmla="*/ 2147483647 h 60"/>
                <a:gd name="T60" fmla="*/ 2147483647 w 61"/>
                <a:gd name="T61" fmla="*/ 2147483647 h 60"/>
                <a:gd name="T62" fmla="*/ 2147483647 w 61"/>
                <a:gd name="T63" fmla="*/ 2147483647 h 60"/>
                <a:gd name="T64" fmla="*/ 2147483647 w 61"/>
                <a:gd name="T65" fmla="*/ 1923144066 h 60"/>
                <a:gd name="T66" fmla="*/ 2147483647 w 61"/>
                <a:gd name="T67" fmla="*/ 1983239880 h 60"/>
                <a:gd name="T68" fmla="*/ 2147483647 w 61"/>
                <a:gd name="T69" fmla="*/ 2103439745 h 60"/>
                <a:gd name="T70" fmla="*/ 2147483647 w 61"/>
                <a:gd name="T71" fmla="*/ 1923144066 h 60"/>
                <a:gd name="T72" fmla="*/ 2147483647 w 61"/>
                <a:gd name="T73" fmla="*/ 1622649489 h 60"/>
                <a:gd name="T74" fmla="*/ 2147483647 w 61"/>
                <a:gd name="T75" fmla="*/ 1502457861 h 60"/>
                <a:gd name="T76" fmla="*/ 2147483647 w 61"/>
                <a:gd name="T77" fmla="*/ 1382258480 h 60"/>
                <a:gd name="T78" fmla="*/ 2147483647 w 61"/>
                <a:gd name="T79" fmla="*/ 1201963285 h 60"/>
                <a:gd name="T80" fmla="*/ 2147483647 w 61"/>
                <a:gd name="T81" fmla="*/ 1141867470 h 60"/>
                <a:gd name="T82" fmla="*/ 2147483647 w 61"/>
                <a:gd name="T83" fmla="*/ 901476219 h 60"/>
                <a:gd name="T84" fmla="*/ 2147483647 w 61"/>
                <a:gd name="T85" fmla="*/ 1141867470 h 60"/>
                <a:gd name="T86" fmla="*/ 2147483647 w 61"/>
                <a:gd name="T87" fmla="*/ 1141867470 h 60"/>
                <a:gd name="T88" fmla="*/ 2147483647 w 61"/>
                <a:gd name="T89" fmla="*/ 781276838 h 60"/>
                <a:gd name="T90" fmla="*/ 2147483647 w 61"/>
                <a:gd name="T91" fmla="*/ 661077457 h 60"/>
                <a:gd name="T92" fmla="*/ 2147483647 w 61"/>
                <a:gd name="T93" fmla="*/ 661077457 h 60"/>
                <a:gd name="T94" fmla="*/ 2147483647 w 61"/>
                <a:gd name="T95" fmla="*/ 721181023 h 60"/>
                <a:gd name="T96" fmla="*/ 2147483647 w 61"/>
                <a:gd name="T97" fmla="*/ 841372652 h 60"/>
                <a:gd name="T98" fmla="*/ 2147483647 w 61"/>
                <a:gd name="T99" fmla="*/ 781276838 h 60"/>
                <a:gd name="T100" fmla="*/ 2147483647 w 61"/>
                <a:gd name="T101" fmla="*/ 901476219 h 60"/>
                <a:gd name="T102" fmla="*/ 2147483647 w 61"/>
                <a:gd name="T103" fmla="*/ 1021668089 h 60"/>
                <a:gd name="T104" fmla="*/ 2147483647 w 61"/>
                <a:gd name="T105" fmla="*/ 1201963285 h 60"/>
                <a:gd name="T106" fmla="*/ 2147483647 w 61"/>
                <a:gd name="T107" fmla="*/ 781276838 h 60"/>
                <a:gd name="T108" fmla="*/ 1402316567 w 61"/>
                <a:gd name="T109" fmla="*/ 0 h 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61"/>
                <a:gd name="T166" fmla="*/ 0 h 60"/>
                <a:gd name="T167" fmla="*/ 61 w 61"/>
                <a:gd name="T168" fmla="*/ 60 h 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61" h="60">
                  <a:moveTo>
                    <a:pt x="21" y="0"/>
                  </a:moveTo>
                  <a:lnTo>
                    <a:pt x="20" y="0"/>
                  </a:lnTo>
                  <a:lnTo>
                    <a:pt x="19" y="1"/>
                  </a:lnTo>
                  <a:lnTo>
                    <a:pt x="20" y="3"/>
                  </a:lnTo>
                  <a:lnTo>
                    <a:pt x="18" y="4"/>
                  </a:lnTo>
                  <a:lnTo>
                    <a:pt x="21" y="5"/>
                  </a:lnTo>
                  <a:lnTo>
                    <a:pt x="20" y="12"/>
                  </a:lnTo>
                  <a:lnTo>
                    <a:pt x="19" y="13"/>
                  </a:lnTo>
                  <a:lnTo>
                    <a:pt x="19" y="14"/>
                  </a:lnTo>
                  <a:lnTo>
                    <a:pt x="19" y="15"/>
                  </a:lnTo>
                  <a:lnTo>
                    <a:pt x="19" y="17"/>
                  </a:lnTo>
                  <a:lnTo>
                    <a:pt x="18" y="19"/>
                  </a:lnTo>
                  <a:lnTo>
                    <a:pt x="17" y="19"/>
                  </a:lnTo>
                  <a:lnTo>
                    <a:pt x="15" y="22"/>
                  </a:lnTo>
                  <a:lnTo>
                    <a:pt x="13" y="23"/>
                  </a:lnTo>
                  <a:lnTo>
                    <a:pt x="12" y="23"/>
                  </a:lnTo>
                  <a:lnTo>
                    <a:pt x="11" y="24"/>
                  </a:lnTo>
                  <a:lnTo>
                    <a:pt x="11" y="25"/>
                  </a:lnTo>
                  <a:lnTo>
                    <a:pt x="10" y="26"/>
                  </a:lnTo>
                  <a:lnTo>
                    <a:pt x="9" y="29"/>
                  </a:lnTo>
                  <a:lnTo>
                    <a:pt x="9" y="30"/>
                  </a:lnTo>
                  <a:lnTo>
                    <a:pt x="8" y="32"/>
                  </a:lnTo>
                  <a:lnTo>
                    <a:pt x="6" y="30"/>
                  </a:lnTo>
                  <a:lnTo>
                    <a:pt x="5" y="30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4" y="38"/>
                  </a:lnTo>
                  <a:lnTo>
                    <a:pt x="3" y="39"/>
                  </a:lnTo>
                  <a:lnTo>
                    <a:pt x="2" y="41"/>
                  </a:lnTo>
                  <a:lnTo>
                    <a:pt x="0" y="41"/>
                  </a:lnTo>
                  <a:lnTo>
                    <a:pt x="0" y="43"/>
                  </a:lnTo>
                  <a:lnTo>
                    <a:pt x="0" y="45"/>
                  </a:lnTo>
                  <a:lnTo>
                    <a:pt x="0" y="46"/>
                  </a:lnTo>
                  <a:lnTo>
                    <a:pt x="1" y="47"/>
                  </a:lnTo>
                  <a:lnTo>
                    <a:pt x="3" y="51"/>
                  </a:lnTo>
                  <a:lnTo>
                    <a:pt x="5" y="53"/>
                  </a:lnTo>
                  <a:lnTo>
                    <a:pt x="6" y="54"/>
                  </a:lnTo>
                  <a:lnTo>
                    <a:pt x="6" y="53"/>
                  </a:lnTo>
                  <a:lnTo>
                    <a:pt x="8" y="54"/>
                  </a:lnTo>
                  <a:lnTo>
                    <a:pt x="8" y="55"/>
                  </a:lnTo>
                  <a:lnTo>
                    <a:pt x="9" y="55"/>
                  </a:lnTo>
                  <a:lnTo>
                    <a:pt x="10" y="55"/>
                  </a:lnTo>
                  <a:lnTo>
                    <a:pt x="11" y="56"/>
                  </a:lnTo>
                  <a:lnTo>
                    <a:pt x="10" y="57"/>
                  </a:lnTo>
                  <a:lnTo>
                    <a:pt x="12" y="59"/>
                  </a:lnTo>
                  <a:lnTo>
                    <a:pt x="15" y="60"/>
                  </a:lnTo>
                  <a:lnTo>
                    <a:pt x="17" y="60"/>
                  </a:lnTo>
                  <a:lnTo>
                    <a:pt x="18" y="59"/>
                  </a:lnTo>
                  <a:lnTo>
                    <a:pt x="18" y="58"/>
                  </a:lnTo>
                  <a:lnTo>
                    <a:pt x="19" y="57"/>
                  </a:lnTo>
                  <a:lnTo>
                    <a:pt x="20" y="58"/>
                  </a:lnTo>
                  <a:lnTo>
                    <a:pt x="21" y="59"/>
                  </a:lnTo>
                  <a:lnTo>
                    <a:pt x="22" y="58"/>
                  </a:lnTo>
                  <a:lnTo>
                    <a:pt x="25" y="57"/>
                  </a:lnTo>
                  <a:lnTo>
                    <a:pt x="26" y="55"/>
                  </a:lnTo>
                  <a:lnTo>
                    <a:pt x="27" y="56"/>
                  </a:lnTo>
                  <a:lnTo>
                    <a:pt x="30" y="53"/>
                  </a:lnTo>
                  <a:lnTo>
                    <a:pt x="31" y="54"/>
                  </a:lnTo>
                  <a:lnTo>
                    <a:pt x="33" y="51"/>
                  </a:lnTo>
                  <a:lnTo>
                    <a:pt x="32" y="50"/>
                  </a:lnTo>
                  <a:lnTo>
                    <a:pt x="33" y="48"/>
                  </a:lnTo>
                  <a:lnTo>
                    <a:pt x="35" y="43"/>
                  </a:lnTo>
                  <a:lnTo>
                    <a:pt x="38" y="32"/>
                  </a:lnTo>
                  <a:lnTo>
                    <a:pt x="40" y="33"/>
                  </a:lnTo>
                  <a:lnTo>
                    <a:pt x="40" y="34"/>
                  </a:lnTo>
                  <a:lnTo>
                    <a:pt x="41" y="35"/>
                  </a:lnTo>
                  <a:lnTo>
                    <a:pt x="43" y="34"/>
                  </a:lnTo>
                  <a:lnTo>
                    <a:pt x="44" y="32"/>
                  </a:lnTo>
                  <a:lnTo>
                    <a:pt x="45" y="28"/>
                  </a:lnTo>
                  <a:lnTo>
                    <a:pt x="46" y="27"/>
                  </a:lnTo>
                  <a:lnTo>
                    <a:pt x="48" y="27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3"/>
                  </a:lnTo>
                  <a:lnTo>
                    <a:pt x="51" y="21"/>
                  </a:lnTo>
                  <a:lnTo>
                    <a:pt x="52" y="20"/>
                  </a:lnTo>
                  <a:lnTo>
                    <a:pt x="52" y="19"/>
                  </a:lnTo>
                  <a:lnTo>
                    <a:pt x="52" y="16"/>
                  </a:lnTo>
                  <a:lnTo>
                    <a:pt x="52" y="15"/>
                  </a:lnTo>
                  <a:lnTo>
                    <a:pt x="53" y="15"/>
                  </a:lnTo>
                  <a:lnTo>
                    <a:pt x="59" y="19"/>
                  </a:lnTo>
                  <a:lnTo>
                    <a:pt x="60" y="19"/>
                  </a:lnTo>
                  <a:lnTo>
                    <a:pt x="61" y="16"/>
                  </a:lnTo>
                  <a:lnTo>
                    <a:pt x="59" y="13"/>
                  </a:lnTo>
                  <a:lnTo>
                    <a:pt x="59" y="12"/>
                  </a:lnTo>
                  <a:lnTo>
                    <a:pt x="58" y="11"/>
                  </a:lnTo>
                  <a:lnTo>
                    <a:pt x="57" y="12"/>
                  </a:lnTo>
                  <a:lnTo>
                    <a:pt x="56" y="11"/>
                  </a:lnTo>
                  <a:lnTo>
                    <a:pt x="55" y="11"/>
                  </a:lnTo>
                  <a:lnTo>
                    <a:pt x="51" y="12"/>
                  </a:lnTo>
                  <a:lnTo>
                    <a:pt x="50" y="13"/>
                  </a:lnTo>
                  <a:lnTo>
                    <a:pt x="49" y="14"/>
                  </a:lnTo>
                  <a:lnTo>
                    <a:pt x="47" y="14"/>
                  </a:lnTo>
                  <a:lnTo>
                    <a:pt x="46" y="13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4" y="17"/>
                  </a:lnTo>
                  <a:lnTo>
                    <a:pt x="42" y="17"/>
                  </a:lnTo>
                  <a:lnTo>
                    <a:pt x="40" y="20"/>
                  </a:lnTo>
                  <a:lnTo>
                    <a:pt x="39" y="20"/>
                  </a:lnTo>
                  <a:lnTo>
                    <a:pt x="38" y="21"/>
                  </a:lnTo>
                  <a:lnTo>
                    <a:pt x="36" y="13"/>
                  </a:lnTo>
                  <a:lnTo>
                    <a:pt x="23" y="1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8" name="Freeform 27" descr="20%"/>
            <p:cNvSpPr>
              <a:spLocks/>
            </p:cNvSpPr>
            <p:nvPr/>
          </p:nvSpPr>
          <p:spPr bwMode="auto">
            <a:xfrm>
              <a:off x="5516563" y="4133850"/>
              <a:ext cx="625475" cy="511175"/>
            </a:xfrm>
            <a:custGeom>
              <a:avLst/>
              <a:gdLst>
                <a:gd name="T0" fmla="*/ 2147483647 w 77"/>
                <a:gd name="T1" fmla="*/ 59985599 h 66"/>
                <a:gd name="T2" fmla="*/ 2147483647 w 77"/>
                <a:gd name="T3" fmla="*/ 599863827 h 66"/>
                <a:gd name="T4" fmla="*/ 2147483647 w 77"/>
                <a:gd name="T5" fmla="*/ 779820579 h 66"/>
                <a:gd name="T6" fmla="*/ 2147483647 w 77"/>
                <a:gd name="T7" fmla="*/ 1319698822 h 66"/>
                <a:gd name="T8" fmla="*/ 2147483647 w 77"/>
                <a:gd name="T9" fmla="*/ 1979547991 h 66"/>
                <a:gd name="T10" fmla="*/ 2147483647 w 77"/>
                <a:gd name="T11" fmla="*/ 2147483647 h 66"/>
                <a:gd name="T12" fmla="*/ 2147483647 w 77"/>
                <a:gd name="T13" fmla="*/ 2147483647 h 66"/>
                <a:gd name="T14" fmla="*/ 2147483647 w 77"/>
                <a:gd name="T15" fmla="*/ 2147483647 h 66"/>
                <a:gd name="T16" fmla="*/ 2147483647 w 77"/>
                <a:gd name="T17" fmla="*/ 2147483647 h 66"/>
                <a:gd name="T18" fmla="*/ 2147483647 w 77"/>
                <a:gd name="T19" fmla="*/ 2147483647 h 66"/>
                <a:gd name="T20" fmla="*/ 2147483647 w 77"/>
                <a:gd name="T21" fmla="*/ 2147483647 h 66"/>
                <a:gd name="T22" fmla="*/ 2147483647 w 77"/>
                <a:gd name="T23" fmla="*/ 2147483647 h 66"/>
                <a:gd name="T24" fmla="*/ 2147483647 w 77"/>
                <a:gd name="T25" fmla="*/ 2147483647 h 66"/>
                <a:gd name="T26" fmla="*/ 2147483647 w 77"/>
                <a:gd name="T27" fmla="*/ 2147483647 h 66"/>
                <a:gd name="T28" fmla="*/ 2147483647 w 77"/>
                <a:gd name="T29" fmla="*/ 2147483647 h 66"/>
                <a:gd name="T30" fmla="*/ 2147483647 w 77"/>
                <a:gd name="T31" fmla="*/ 2147483647 h 66"/>
                <a:gd name="T32" fmla="*/ 2147483647 w 77"/>
                <a:gd name="T33" fmla="*/ 2147483647 h 66"/>
                <a:gd name="T34" fmla="*/ 2147483647 w 77"/>
                <a:gd name="T35" fmla="*/ 2147483647 h 66"/>
                <a:gd name="T36" fmla="*/ 2147483647 w 77"/>
                <a:gd name="T37" fmla="*/ 2147483647 h 66"/>
                <a:gd name="T38" fmla="*/ 2147483647 w 77"/>
                <a:gd name="T39" fmla="*/ 2147483647 h 66"/>
                <a:gd name="T40" fmla="*/ 2147483647 w 77"/>
                <a:gd name="T41" fmla="*/ 2147483647 h 66"/>
                <a:gd name="T42" fmla="*/ 2147483647 w 77"/>
                <a:gd name="T43" fmla="*/ 2147483647 h 66"/>
                <a:gd name="T44" fmla="*/ 2147483647 w 77"/>
                <a:gd name="T45" fmla="*/ 2147483647 h 66"/>
                <a:gd name="T46" fmla="*/ 2147483647 w 77"/>
                <a:gd name="T47" fmla="*/ 2147483647 h 66"/>
                <a:gd name="T48" fmla="*/ 2147483647 w 77"/>
                <a:gd name="T49" fmla="*/ 2147483647 h 66"/>
                <a:gd name="T50" fmla="*/ 2147483647 w 77"/>
                <a:gd name="T51" fmla="*/ 2147483647 h 66"/>
                <a:gd name="T52" fmla="*/ 2147483647 w 77"/>
                <a:gd name="T53" fmla="*/ 2147483647 h 66"/>
                <a:gd name="T54" fmla="*/ 2147483647 w 77"/>
                <a:gd name="T55" fmla="*/ 2147483647 h 66"/>
                <a:gd name="T56" fmla="*/ 2147483647 w 77"/>
                <a:gd name="T57" fmla="*/ 2147483647 h 66"/>
                <a:gd name="T58" fmla="*/ 2147483647 w 77"/>
                <a:gd name="T59" fmla="*/ 2147483647 h 66"/>
                <a:gd name="T60" fmla="*/ 2147483647 w 77"/>
                <a:gd name="T61" fmla="*/ 2147483647 h 66"/>
                <a:gd name="T62" fmla="*/ 2045506023 w 77"/>
                <a:gd name="T63" fmla="*/ 2147483647 h 66"/>
                <a:gd name="T64" fmla="*/ 989761249 w 77"/>
                <a:gd name="T65" fmla="*/ 2147483647 h 66"/>
                <a:gd name="T66" fmla="*/ 263934163 w 77"/>
                <a:gd name="T67" fmla="*/ 2147483647 h 66"/>
                <a:gd name="T68" fmla="*/ 329917751 w 77"/>
                <a:gd name="T69" fmla="*/ 2147483647 h 66"/>
                <a:gd name="T70" fmla="*/ 395901276 w 77"/>
                <a:gd name="T71" fmla="*/ 2147483647 h 66"/>
                <a:gd name="T72" fmla="*/ 395901276 w 77"/>
                <a:gd name="T73" fmla="*/ 2147483647 h 66"/>
                <a:gd name="T74" fmla="*/ 593851977 w 77"/>
                <a:gd name="T75" fmla="*/ 2147483647 h 66"/>
                <a:gd name="T76" fmla="*/ 461884801 w 77"/>
                <a:gd name="T77" fmla="*/ 1799583494 h 66"/>
                <a:gd name="T78" fmla="*/ 395901276 w 77"/>
                <a:gd name="T79" fmla="*/ 1679612326 h 66"/>
                <a:gd name="T80" fmla="*/ 263934163 w 77"/>
                <a:gd name="T81" fmla="*/ 1499655574 h 66"/>
                <a:gd name="T82" fmla="*/ 65983541 w 77"/>
                <a:gd name="T83" fmla="*/ 1139734325 h 66"/>
                <a:gd name="T84" fmla="*/ 0 w 77"/>
                <a:gd name="T85" fmla="*/ 59985599 h 6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77"/>
                <a:gd name="T130" fmla="*/ 0 h 66"/>
                <a:gd name="T131" fmla="*/ 77 w 77"/>
                <a:gd name="T132" fmla="*/ 66 h 6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77" h="66">
                  <a:moveTo>
                    <a:pt x="0" y="1"/>
                  </a:moveTo>
                  <a:lnTo>
                    <a:pt x="42" y="0"/>
                  </a:lnTo>
                  <a:lnTo>
                    <a:pt x="41" y="1"/>
                  </a:lnTo>
                  <a:lnTo>
                    <a:pt x="43" y="5"/>
                  </a:lnTo>
                  <a:lnTo>
                    <a:pt x="43" y="8"/>
                  </a:lnTo>
                  <a:lnTo>
                    <a:pt x="44" y="10"/>
                  </a:lnTo>
                  <a:lnTo>
                    <a:pt x="45" y="11"/>
                  </a:lnTo>
                  <a:lnTo>
                    <a:pt x="45" y="12"/>
                  </a:lnTo>
                  <a:lnTo>
                    <a:pt x="43" y="13"/>
                  </a:lnTo>
                  <a:lnTo>
                    <a:pt x="43" y="14"/>
                  </a:lnTo>
                  <a:lnTo>
                    <a:pt x="42" y="17"/>
                  </a:lnTo>
                  <a:lnTo>
                    <a:pt x="40" y="22"/>
                  </a:lnTo>
                  <a:lnTo>
                    <a:pt x="37" y="29"/>
                  </a:lnTo>
                  <a:lnTo>
                    <a:pt x="37" y="34"/>
                  </a:lnTo>
                  <a:lnTo>
                    <a:pt x="64" y="33"/>
                  </a:lnTo>
                  <a:lnTo>
                    <a:pt x="64" y="34"/>
                  </a:lnTo>
                  <a:lnTo>
                    <a:pt x="63" y="36"/>
                  </a:lnTo>
                  <a:lnTo>
                    <a:pt x="64" y="40"/>
                  </a:lnTo>
                  <a:lnTo>
                    <a:pt x="66" y="43"/>
                  </a:lnTo>
                  <a:lnTo>
                    <a:pt x="67" y="46"/>
                  </a:lnTo>
                  <a:lnTo>
                    <a:pt x="63" y="45"/>
                  </a:lnTo>
                  <a:lnTo>
                    <a:pt x="60" y="44"/>
                  </a:lnTo>
                  <a:lnTo>
                    <a:pt x="59" y="43"/>
                  </a:lnTo>
                  <a:lnTo>
                    <a:pt x="58" y="44"/>
                  </a:lnTo>
                  <a:lnTo>
                    <a:pt x="55" y="46"/>
                  </a:lnTo>
                  <a:lnTo>
                    <a:pt x="55" y="48"/>
                  </a:lnTo>
                  <a:lnTo>
                    <a:pt x="56" y="49"/>
                  </a:lnTo>
                  <a:lnTo>
                    <a:pt x="58" y="49"/>
                  </a:lnTo>
                  <a:lnTo>
                    <a:pt x="60" y="49"/>
                  </a:lnTo>
                  <a:lnTo>
                    <a:pt x="62" y="48"/>
                  </a:lnTo>
                  <a:lnTo>
                    <a:pt x="63" y="47"/>
                  </a:lnTo>
                  <a:lnTo>
                    <a:pt x="65" y="47"/>
                  </a:lnTo>
                  <a:lnTo>
                    <a:pt x="66" y="47"/>
                  </a:lnTo>
                  <a:lnTo>
                    <a:pt x="66" y="48"/>
                  </a:lnTo>
                  <a:lnTo>
                    <a:pt x="65" y="48"/>
                  </a:lnTo>
                  <a:lnTo>
                    <a:pt x="64" y="49"/>
                  </a:lnTo>
                  <a:lnTo>
                    <a:pt x="65" y="50"/>
                  </a:lnTo>
                  <a:lnTo>
                    <a:pt x="66" y="51"/>
                  </a:lnTo>
                  <a:lnTo>
                    <a:pt x="67" y="51"/>
                  </a:lnTo>
                  <a:lnTo>
                    <a:pt x="68" y="49"/>
                  </a:lnTo>
                  <a:lnTo>
                    <a:pt x="71" y="47"/>
                  </a:lnTo>
                  <a:lnTo>
                    <a:pt x="72" y="47"/>
                  </a:lnTo>
                  <a:lnTo>
                    <a:pt x="73" y="47"/>
                  </a:lnTo>
                  <a:lnTo>
                    <a:pt x="74" y="48"/>
                  </a:lnTo>
                  <a:lnTo>
                    <a:pt x="73" y="49"/>
                  </a:lnTo>
                  <a:lnTo>
                    <a:pt x="74" y="50"/>
                  </a:lnTo>
                  <a:lnTo>
                    <a:pt x="73" y="51"/>
                  </a:lnTo>
                  <a:lnTo>
                    <a:pt x="72" y="51"/>
                  </a:lnTo>
                  <a:lnTo>
                    <a:pt x="70" y="54"/>
                  </a:lnTo>
                  <a:lnTo>
                    <a:pt x="68" y="56"/>
                  </a:lnTo>
                  <a:lnTo>
                    <a:pt x="68" y="57"/>
                  </a:lnTo>
                  <a:lnTo>
                    <a:pt x="68" y="59"/>
                  </a:lnTo>
                  <a:lnTo>
                    <a:pt x="71" y="60"/>
                  </a:lnTo>
                  <a:lnTo>
                    <a:pt x="76" y="62"/>
                  </a:lnTo>
                  <a:lnTo>
                    <a:pt x="77" y="63"/>
                  </a:lnTo>
                  <a:lnTo>
                    <a:pt x="77" y="65"/>
                  </a:lnTo>
                  <a:lnTo>
                    <a:pt x="76" y="65"/>
                  </a:lnTo>
                  <a:lnTo>
                    <a:pt x="72" y="66"/>
                  </a:lnTo>
                  <a:lnTo>
                    <a:pt x="71" y="63"/>
                  </a:lnTo>
                  <a:lnTo>
                    <a:pt x="69" y="62"/>
                  </a:lnTo>
                  <a:lnTo>
                    <a:pt x="65" y="61"/>
                  </a:lnTo>
                  <a:lnTo>
                    <a:pt x="64" y="59"/>
                  </a:lnTo>
                  <a:lnTo>
                    <a:pt x="63" y="59"/>
                  </a:lnTo>
                  <a:lnTo>
                    <a:pt x="62" y="59"/>
                  </a:lnTo>
                  <a:lnTo>
                    <a:pt x="61" y="62"/>
                  </a:lnTo>
                  <a:lnTo>
                    <a:pt x="62" y="63"/>
                  </a:lnTo>
                  <a:lnTo>
                    <a:pt x="60" y="65"/>
                  </a:lnTo>
                  <a:lnTo>
                    <a:pt x="59" y="65"/>
                  </a:lnTo>
                  <a:lnTo>
                    <a:pt x="58" y="63"/>
                  </a:lnTo>
                  <a:lnTo>
                    <a:pt x="57" y="63"/>
                  </a:lnTo>
                  <a:lnTo>
                    <a:pt x="55" y="63"/>
                  </a:lnTo>
                  <a:lnTo>
                    <a:pt x="54" y="63"/>
                  </a:lnTo>
                  <a:lnTo>
                    <a:pt x="52" y="65"/>
                  </a:lnTo>
                  <a:lnTo>
                    <a:pt x="50" y="65"/>
                  </a:lnTo>
                  <a:lnTo>
                    <a:pt x="49" y="64"/>
                  </a:lnTo>
                  <a:lnTo>
                    <a:pt x="47" y="64"/>
                  </a:lnTo>
                  <a:lnTo>
                    <a:pt x="43" y="60"/>
                  </a:lnTo>
                  <a:lnTo>
                    <a:pt x="41" y="59"/>
                  </a:lnTo>
                  <a:lnTo>
                    <a:pt x="39" y="58"/>
                  </a:lnTo>
                  <a:lnTo>
                    <a:pt x="38" y="57"/>
                  </a:lnTo>
                  <a:lnTo>
                    <a:pt x="37" y="57"/>
                  </a:lnTo>
                  <a:lnTo>
                    <a:pt x="37" y="56"/>
                  </a:lnTo>
                  <a:lnTo>
                    <a:pt x="37" y="55"/>
                  </a:lnTo>
                  <a:lnTo>
                    <a:pt x="36" y="56"/>
                  </a:lnTo>
                  <a:lnTo>
                    <a:pt x="34" y="55"/>
                  </a:lnTo>
                  <a:lnTo>
                    <a:pt x="34" y="54"/>
                  </a:lnTo>
                  <a:lnTo>
                    <a:pt x="33" y="54"/>
                  </a:lnTo>
                  <a:lnTo>
                    <a:pt x="30" y="57"/>
                  </a:lnTo>
                  <a:lnTo>
                    <a:pt x="31" y="58"/>
                  </a:lnTo>
                  <a:lnTo>
                    <a:pt x="27" y="59"/>
                  </a:lnTo>
                  <a:lnTo>
                    <a:pt x="19" y="57"/>
                  </a:lnTo>
                  <a:lnTo>
                    <a:pt x="15" y="56"/>
                  </a:lnTo>
                  <a:lnTo>
                    <a:pt x="4" y="57"/>
                  </a:lnTo>
                  <a:lnTo>
                    <a:pt x="4" y="56"/>
                  </a:lnTo>
                  <a:lnTo>
                    <a:pt x="4" y="55"/>
                  </a:lnTo>
                  <a:lnTo>
                    <a:pt x="4" y="54"/>
                  </a:lnTo>
                  <a:lnTo>
                    <a:pt x="5" y="53"/>
                  </a:lnTo>
                  <a:lnTo>
                    <a:pt x="7" y="49"/>
                  </a:lnTo>
                  <a:lnTo>
                    <a:pt x="6" y="47"/>
                  </a:lnTo>
                  <a:lnTo>
                    <a:pt x="6" y="46"/>
                  </a:lnTo>
                  <a:lnTo>
                    <a:pt x="6" y="45"/>
                  </a:lnTo>
                  <a:lnTo>
                    <a:pt x="6" y="44"/>
                  </a:lnTo>
                  <a:lnTo>
                    <a:pt x="6" y="42"/>
                  </a:lnTo>
                  <a:lnTo>
                    <a:pt x="7" y="41"/>
                  </a:lnTo>
                  <a:lnTo>
                    <a:pt x="8" y="40"/>
                  </a:lnTo>
                  <a:lnTo>
                    <a:pt x="9" y="37"/>
                  </a:lnTo>
                  <a:lnTo>
                    <a:pt x="9" y="35"/>
                  </a:lnTo>
                  <a:lnTo>
                    <a:pt x="8" y="32"/>
                  </a:lnTo>
                  <a:lnTo>
                    <a:pt x="7" y="30"/>
                  </a:lnTo>
                  <a:lnTo>
                    <a:pt x="6" y="30"/>
                  </a:lnTo>
                  <a:lnTo>
                    <a:pt x="7" y="29"/>
                  </a:lnTo>
                  <a:lnTo>
                    <a:pt x="6" y="28"/>
                  </a:lnTo>
                  <a:lnTo>
                    <a:pt x="5" y="27"/>
                  </a:lnTo>
                  <a:lnTo>
                    <a:pt x="4" y="26"/>
                  </a:lnTo>
                  <a:lnTo>
                    <a:pt x="4" y="25"/>
                  </a:lnTo>
                  <a:lnTo>
                    <a:pt x="5" y="24"/>
                  </a:lnTo>
                  <a:lnTo>
                    <a:pt x="4" y="21"/>
                  </a:lnTo>
                  <a:lnTo>
                    <a:pt x="1" y="19"/>
                  </a:lnTo>
                  <a:lnTo>
                    <a:pt x="1" y="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29" name="Freeform 28" descr="20%"/>
            <p:cNvSpPr>
              <a:spLocks/>
            </p:cNvSpPr>
            <p:nvPr/>
          </p:nvSpPr>
          <p:spPr bwMode="auto">
            <a:xfrm>
              <a:off x="5818188" y="3846513"/>
              <a:ext cx="381000" cy="642937"/>
            </a:xfrm>
            <a:custGeom>
              <a:avLst/>
              <a:gdLst>
                <a:gd name="T0" fmla="*/ 2147483647 w 47"/>
                <a:gd name="T1" fmla="*/ 0 h 83"/>
                <a:gd name="T2" fmla="*/ 985703678 w 47"/>
                <a:gd name="T3" fmla="*/ 120004564 h 83"/>
                <a:gd name="T4" fmla="*/ 985703678 w 47"/>
                <a:gd name="T5" fmla="*/ 180014608 h 83"/>
                <a:gd name="T6" fmla="*/ 788564614 w 47"/>
                <a:gd name="T7" fmla="*/ 300019203 h 83"/>
                <a:gd name="T8" fmla="*/ 788564614 w 47"/>
                <a:gd name="T9" fmla="*/ 480033750 h 83"/>
                <a:gd name="T10" fmla="*/ 788564614 w 47"/>
                <a:gd name="T11" fmla="*/ 660048419 h 83"/>
                <a:gd name="T12" fmla="*/ 722846189 w 47"/>
                <a:gd name="T13" fmla="*/ 720050686 h 83"/>
                <a:gd name="T14" fmla="*/ 591417444 w 47"/>
                <a:gd name="T15" fmla="*/ 840055220 h 83"/>
                <a:gd name="T16" fmla="*/ 459996679 w 47"/>
                <a:gd name="T17" fmla="*/ 960067501 h 83"/>
                <a:gd name="T18" fmla="*/ 394278254 w 47"/>
                <a:gd name="T19" fmla="*/ 1020070010 h 83"/>
                <a:gd name="T20" fmla="*/ 394278254 w 47"/>
                <a:gd name="T21" fmla="*/ 1140074544 h 83"/>
                <a:gd name="T22" fmla="*/ 328567935 w 47"/>
                <a:gd name="T23" fmla="*/ 1260086825 h 83"/>
                <a:gd name="T24" fmla="*/ 328567935 w 47"/>
                <a:gd name="T25" fmla="*/ 1320089092 h 83"/>
                <a:gd name="T26" fmla="*/ 262857552 w 47"/>
                <a:gd name="T27" fmla="*/ 1500103639 h 83"/>
                <a:gd name="T28" fmla="*/ 197139127 w 47"/>
                <a:gd name="T29" fmla="*/ 1620108174 h 83"/>
                <a:gd name="T30" fmla="*/ 262857552 w 47"/>
                <a:gd name="T31" fmla="*/ 1800122721 h 83"/>
                <a:gd name="T32" fmla="*/ 328567935 w 47"/>
                <a:gd name="T33" fmla="*/ 1860124988 h 83"/>
                <a:gd name="T34" fmla="*/ 328567935 w 47"/>
                <a:gd name="T35" fmla="*/ 1980137269 h 83"/>
                <a:gd name="T36" fmla="*/ 328567935 w 47"/>
                <a:gd name="T37" fmla="*/ 1980137269 h 83"/>
                <a:gd name="T38" fmla="*/ 328567935 w 47"/>
                <a:gd name="T39" fmla="*/ 2040140020 h 83"/>
                <a:gd name="T40" fmla="*/ 328567935 w 47"/>
                <a:gd name="T41" fmla="*/ 2040140020 h 83"/>
                <a:gd name="T42" fmla="*/ 262857552 w 47"/>
                <a:gd name="T43" fmla="*/ 2147483647 h 83"/>
                <a:gd name="T44" fmla="*/ 328567935 w 47"/>
                <a:gd name="T45" fmla="*/ 2147483647 h 83"/>
                <a:gd name="T46" fmla="*/ 262857552 w 47"/>
                <a:gd name="T47" fmla="*/ 2147483647 h 83"/>
                <a:gd name="T48" fmla="*/ 394278254 w 47"/>
                <a:gd name="T49" fmla="*/ 2147483647 h 83"/>
                <a:gd name="T50" fmla="*/ 394278254 w 47"/>
                <a:gd name="T51" fmla="*/ 2147483647 h 83"/>
                <a:gd name="T52" fmla="*/ 459996679 w 47"/>
                <a:gd name="T53" fmla="*/ 2147483647 h 83"/>
                <a:gd name="T54" fmla="*/ 525706999 w 47"/>
                <a:gd name="T55" fmla="*/ 2147483647 h 83"/>
                <a:gd name="T56" fmla="*/ 525706999 w 47"/>
                <a:gd name="T57" fmla="*/ 2147483647 h 83"/>
                <a:gd name="T58" fmla="*/ 394278254 w 47"/>
                <a:gd name="T59" fmla="*/ 2147483647 h 83"/>
                <a:gd name="T60" fmla="*/ 394278254 w 47"/>
                <a:gd name="T61" fmla="*/ 2147483647 h 83"/>
                <a:gd name="T62" fmla="*/ 328567935 w 47"/>
                <a:gd name="T63" fmla="*/ 2147483647 h 83"/>
                <a:gd name="T64" fmla="*/ 197139127 w 47"/>
                <a:gd name="T65" fmla="*/ 2147483647 h 83"/>
                <a:gd name="T66" fmla="*/ 0 w 47"/>
                <a:gd name="T67" fmla="*/ 2147483647 h 83"/>
                <a:gd name="T68" fmla="*/ 0 w 47"/>
                <a:gd name="T69" fmla="*/ 2147483647 h 83"/>
                <a:gd name="T70" fmla="*/ 1774260186 w 47"/>
                <a:gd name="T71" fmla="*/ 2147483647 h 83"/>
                <a:gd name="T72" fmla="*/ 1774260186 w 47"/>
                <a:gd name="T73" fmla="*/ 2147483647 h 83"/>
                <a:gd name="T74" fmla="*/ 1708549867 w 47"/>
                <a:gd name="T75" fmla="*/ 2147483647 h 83"/>
                <a:gd name="T76" fmla="*/ 1774260186 w 47"/>
                <a:gd name="T77" fmla="*/ 2147483647 h 83"/>
                <a:gd name="T78" fmla="*/ 1905688931 w 47"/>
                <a:gd name="T79" fmla="*/ 2147483647 h 83"/>
                <a:gd name="T80" fmla="*/ 1971399250 w 47"/>
                <a:gd name="T81" fmla="*/ 2147483647 h 83"/>
                <a:gd name="T82" fmla="*/ 2102827994 w 47"/>
                <a:gd name="T83" fmla="*/ 2147483647 h 83"/>
                <a:gd name="T84" fmla="*/ 2147483647 w 47"/>
                <a:gd name="T85" fmla="*/ 2147483647 h 83"/>
                <a:gd name="T86" fmla="*/ 2147483647 w 47"/>
                <a:gd name="T87" fmla="*/ 2147483647 h 83"/>
                <a:gd name="T88" fmla="*/ 2147483647 w 47"/>
                <a:gd name="T89" fmla="*/ 2147483647 h 83"/>
                <a:gd name="T90" fmla="*/ 2147483647 w 47"/>
                <a:gd name="T91" fmla="*/ 2147483647 h 83"/>
                <a:gd name="T92" fmla="*/ 2147483647 w 47"/>
                <a:gd name="T93" fmla="*/ 2147483647 h 83"/>
                <a:gd name="T94" fmla="*/ 2147483647 w 47"/>
                <a:gd name="T95" fmla="*/ 2147483647 h 83"/>
                <a:gd name="T96" fmla="*/ 2147483647 w 47"/>
                <a:gd name="T97" fmla="*/ 2147483647 h 83"/>
                <a:gd name="T98" fmla="*/ 2147483647 w 47"/>
                <a:gd name="T99" fmla="*/ 2147483647 h 83"/>
                <a:gd name="T100" fmla="*/ 2147483647 w 47"/>
                <a:gd name="T101" fmla="*/ 2147483647 h 83"/>
                <a:gd name="T102" fmla="*/ 2147483647 w 47"/>
                <a:gd name="T103" fmla="*/ 120004564 h 83"/>
                <a:gd name="T104" fmla="*/ 2147483647 w 47"/>
                <a:gd name="T105" fmla="*/ 0 h 83"/>
                <a:gd name="T106" fmla="*/ 2147483647 w 47"/>
                <a:gd name="T107" fmla="*/ 0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"/>
                <a:gd name="T163" fmla="*/ 0 h 83"/>
                <a:gd name="T164" fmla="*/ 47 w 47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" h="83">
                  <a:moveTo>
                    <a:pt x="44" y="0"/>
                  </a:moveTo>
                  <a:lnTo>
                    <a:pt x="15" y="2"/>
                  </a:lnTo>
                  <a:lnTo>
                    <a:pt x="15" y="3"/>
                  </a:lnTo>
                  <a:lnTo>
                    <a:pt x="12" y="5"/>
                  </a:lnTo>
                  <a:lnTo>
                    <a:pt x="12" y="8"/>
                  </a:lnTo>
                  <a:lnTo>
                    <a:pt x="12" y="11"/>
                  </a:lnTo>
                  <a:lnTo>
                    <a:pt x="11" y="12"/>
                  </a:lnTo>
                  <a:lnTo>
                    <a:pt x="9" y="14"/>
                  </a:lnTo>
                  <a:lnTo>
                    <a:pt x="7" y="16"/>
                  </a:lnTo>
                  <a:lnTo>
                    <a:pt x="6" y="17"/>
                  </a:lnTo>
                  <a:lnTo>
                    <a:pt x="6" y="19"/>
                  </a:lnTo>
                  <a:lnTo>
                    <a:pt x="5" y="21"/>
                  </a:lnTo>
                  <a:lnTo>
                    <a:pt x="5" y="22"/>
                  </a:lnTo>
                  <a:lnTo>
                    <a:pt x="4" y="25"/>
                  </a:lnTo>
                  <a:lnTo>
                    <a:pt x="3" y="27"/>
                  </a:lnTo>
                  <a:lnTo>
                    <a:pt x="4" y="30"/>
                  </a:lnTo>
                  <a:lnTo>
                    <a:pt x="5" y="31"/>
                  </a:lnTo>
                  <a:lnTo>
                    <a:pt x="5" y="33"/>
                  </a:lnTo>
                  <a:lnTo>
                    <a:pt x="5" y="34"/>
                  </a:lnTo>
                  <a:lnTo>
                    <a:pt x="4" y="36"/>
                  </a:lnTo>
                  <a:lnTo>
                    <a:pt x="5" y="37"/>
                  </a:lnTo>
                  <a:lnTo>
                    <a:pt x="4" y="38"/>
                  </a:lnTo>
                  <a:lnTo>
                    <a:pt x="6" y="42"/>
                  </a:lnTo>
                  <a:lnTo>
                    <a:pt x="6" y="45"/>
                  </a:lnTo>
                  <a:lnTo>
                    <a:pt x="7" y="47"/>
                  </a:lnTo>
                  <a:lnTo>
                    <a:pt x="8" y="48"/>
                  </a:lnTo>
                  <a:lnTo>
                    <a:pt x="8" y="49"/>
                  </a:lnTo>
                  <a:lnTo>
                    <a:pt x="6" y="50"/>
                  </a:lnTo>
                  <a:lnTo>
                    <a:pt x="6" y="51"/>
                  </a:lnTo>
                  <a:lnTo>
                    <a:pt x="5" y="54"/>
                  </a:lnTo>
                  <a:lnTo>
                    <a:pt x="3" y="59"/>
                  </a:lnTo>
                  <a:lnTo>
                    <a:pt x="0" y="66"/>
                  </a:lnTo>
                  <a:lnTo>
                    <a:pt x="0" y="71"/>
                  </a:lnTo>
                  <a:lnTo>
                    <a:pt x="27" y="70"/>
                  </a:lnTo>
                  <a:lnTo>
                    <a:pt x="27" y="71"/>
                  </a:lnTo>
                  <a:lnTo>
                    <a:pt x="26" y="73"/>
                  </a:lnTo>
                  <a:lnTo>
                    <a:pt x="27" y="77"/>
                  </a:lnTo>
                  <a:lnTo>
                    <a:pt x="29" y="80"/>
                  </a:lnTo>
                  <a:lnTo>
                    <a:pt x="30" y="83"/>
                  </a:lnTo>
                  <a:lnTo>
                    <a:pt x="32" y="83"/>
                  </a:lnTo>
                  <a:lnTo>
                    <a:pt x="35" y="81"/>
                  </a:lnTo>
                  <a:lnTo>
                    <a:pt x="41" y="79"/>
                  </a:lnTo>
                  <a:lnTo>
                    <a:pt x="43" y="79"/>
                  </a:lnTo>
                  <a:lnTo>
                    <a:pt x="45" y="78"/>
                  </a:lnTo>
                  <a:lnTo>
                    <a:pt x="46" y="79"/>
                  </a:lnTo>
                  <a:lnTo>
                    <a:pt x="47" y="80"/>
                  </a:lnTo>
                  <a:lnTo>
                    <a:pt x="47" y="79"/>
                  </a:lnTo>
                  <a:lnTo>
                    <a:pt x="44" y="54"/>
                  </a:lnTo>
                  <a:lnTo>
                    <a:pt x="44" y="52"/>
                  </a:lnTo>
                  <a:lnTo>
                    <a:pt x="45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6878638" y="2732088"/>
              <a:ext cx="639762" cy="395287"/>
            </a:xfrm>
            <a:custGeom>
              <a:avLst/>
              <a:gdLst>
                <a:gd name="T0" fmla="*/ 1246053944 w 79"/>
                <a:gd name="T1" fmla="*/ 2147483647 h 51"/>
                <a:gd name="T2" fmla="*/ 2147483647 w 79"/>
                <a:gd name="T3" fmla="*/ 2147483647 h 51"/>
                <a:gd name="T4" fmla="*/ 2147483647 w 79"/>
                <a:gd name="T5" fmla="*/ 2147483647 h 51"/>
                <a:gd name="T6" fmla="*/ 2147483647 w 79"/>
                <a:gd name="T7" fmla="*/ 2147483647 h 51"/>
                <a:gd name="T8" fmla="*/ 2147483647 w 79"/>
                <a:gd name="T9" fmla="*/ 2147483647 h 51"/>
                <a:gd name="T10" fmla="*/ 2147483647 w 79"/>
                <a:gd name="T11" fmla="*/ 2147483647 h 51"/>
                <a:gd name="T12" fmla="*/ 2147483647 w 79"/>
                <a:gd name="T13" fmla="*/ 2147483647 h 51"/>
                <a:gd name="T14" fmla="*/ 2147483647 w 79"/>
                <a:gd name="T15" fmla="*/ 2147483647 h 51"/>
                <a:gd name="T16" fmla="*/ 2147483647 w 79"/>
                <a:gd name="T17" fmla="*/ 2147483647 h 51"/>
                <a:gd name="T18" fmla="*/ 2147483647 w 79"/>
                <a:gd name="T19" fmla="*/ 2102578397 h 51"/>
                <a:gd name="T20" fmla="*/ 2147483647 w 79"/>
                <a:gd name="T21" fmla="*/ 1982433953 h 51"/>
                <a:gd name="T22" fmla="*/ 2147483647 w 79"/>
                <a:gd name="T23" fmla="*/ 1862282242 h 51"/>
                <a:gd name="T24" fmla="*/ 2147483647 w 79"/>
                <a:gd name="T25" fmla="*/ 1802214138 h 51"/>
                <a:gd name="T26" fmla="*/ 2147483647 w 79"/>
                <a:gd name="T27" fmla="*/ 1742138282 h 51"/>
                <a:gd name="T28" fmla="*/ 2147483647 w 79"/>
                <a:gd name="T29" fmla="*/ 1682062427 h 51"/>
                <a:gd name="T30" fmla="*/ 2147483647 w 79"/>
                <a:gd name="T31" fmla="*/ 1621994322 h 51"/>
                <a:gd name="T32" fmla="*/ 2147483647 w 79"/>
                <a:gd name="T33" fmla="*/ 1621994322 h 51"/>
                <a:gd name="T34" fmla="*/ 2147483647 w 79"/>
                <a:gd name="T35" fmla="*/ 1561918467 h 51"/>
                <a:gd name="T36" fmla="*/ 2147483647 w 79"/>
                <a:gd name="T37" fmla="*/ 1561918467 h 51"/>
                <a:gd name="T38" fmla="*/ 2147483647 w 79"/>
                <a:gd name="T39" fmla="*/ 1441766757 h 51"/>
                <a:gd name="T40" fmla="*/ 2147483647 w 79"/>
                <a:gd name="T41" fmla="*/ 1441766757 h 51"/>
                <a:gd name="T42" fmla="*/ 2147483647 w 79"/>
                <a:gd name="T43" fmla="*/ 1381698652 h 51"/>
                <a:gd name="T44" fmla="*/ 2147483647 w 79"/>
                <a:gd name="T45" fmla="*/ 1201478837 h 51"/>
                <a:gd name="T46" fmla="*/ 2147483647 w 79"/>
                <a:gd name="T47" fmla="*/ 1201478837 h 51"/>
                <a:gd name="T48" fmla="*/ 2147483647 w 79"/>
                <a:gd name="T49" fmla="*/ 1081327126 h 51"/>
                <a:gd name="T50" fmla="*/ 2147483647 w 79"/>
                <a:gd name="T51" fmla="*/ 1021251271 h 51"/>
                <a:gd name="T52" fmla="*/ 2147483647 w 79"/>
                <a:gd name="T53" fmla="*/ 1021251271 h 51"/>
                <a:gd name="T54" fmla="*/ 2147483647 w 79"/>
                <a:gd name="T55" fmla="*/ 961182924 h 51"/>
                <a:gd name="T56" fmla="*/ 2147483647 w 79"/>
                <a:gd name="T57" fmla="*/ 901107069 h 51"/>
                <a:gd name="T58" fmla="*/ 2147483647 w 79"/>
                <a:gd name="T59" fmla="*/ 720887254 h 51"/>
                <a:gd name="T60" fmla="*/ 2147483647 w 79"/>
                <a:gd name="T61" fmla="*/ 660811398 h 51"/>
                <a:gd name="T62" fmla="*/ 2147483647 w 79"/>
                <a:gd name="T63" fmla="*/ 600735543 h 51"/>
                <a:gd name="T64" fmla="*/ 2147483647 w 79"/>
                <a:gd name="T65" fmla="*/ 540667438 h 51"/>
                <a:gd name="T66" fmla="*/ 2147483647 w 79"/>
                <a:gd name="T67" fmla="*/ 540667438 h 51"/>
                <a:gd name="T68" fmla="*/ 2147483647 w 79"/>
                <a:gd name="T69" fmla="*/ 480591462 h 51"/>
                <a:gd name="T70" fmla="*/ 2147483647 w 79"/>
                <a:gd name="T71" fmla="*/ 480591462 h 51"/>
                <a:gd name="T72" fmla="*/ 2147483647 w 79"/>
                <a:gd name="T73" fmla="*/ 420515607 h 51"/>
                <a:gd name="T74" fmla="*/ 2147483647 w 79"/>
                <a:gd name="T75" fmla="*/ 360439751 h 51"/>
                <a:gd name="T76" fmla="*/ 2147483647 w 79"/>
                <a:gd name="T77" fmla="*/ 180219876 h 51"/>
                <a:gd name="T78" fmla="*/ 2147483647 w 79"/>
                <a:gd name="T79" fmla="*/ 180219876 h 51"/>
                <a:gd name="T80" fmla="*/ 2147483647 w 79"/>
                <a:gd name="T81" fmla="*/ 120143990 h 51"/>
                <a:gd name="T82" fmla="*/ 2147483647 w 79"/>
                <a:gd name="T83" fmla="*/ 120143990 h 51"/>
                <a:gd name="T84" fmla="*/ 2147483647 w 79"/>
                <a:gd name="T85" fmla="*/ 120143990 h 51"/>
                <a:gd name="T86" fmla="*/ 2147483647 w 79"/>
                <a:gd name="T87" fmla="*/ 60075870 h 51"/>
                <a:gd name="T88" fmla="*/ 2147483647 w 79"/>
                <a:gd name="T89" fmla="*/ 0 h 51"/>
                <a:gd name="T90" fmla="*/ 590233109 w 79"/>
                <a:gd name="T91" fmla="*/ 660811398 h 51"/>
                <a:gd name="T92" fmla="*/ 524653353 w 79"/>
                <a:gd name="T93" fmla="*/ 420515607 h 51"/>
                <a:gd name="T94" fmla="*/ 327906369 w 79"/>
                <a:gd name="T95" fmla="*/ 600735543 h 51"/>
                <a:gd name="T96" fmla="*/ 327906369 w 79"/>
                <a:gd name="T97" fmla="*/ 600735543 h 51"/>
                <a:gd name="T98" fmla="*/ 262326677 w 79"/>
                <a:gd name="T99" fmla="*/ 540667438 h 51"/>
                <a:gd name="T100" fmla="*/ 262326677 w 79"/>
                <a:gd name="T101" fmla="*/ 540667438 h 51"/>
                <a:gd name="T102" fmla="*/ 196747048 w 79"/>
                <a:gd name="T103" fmla="*/ 660811398 h 51"/>
                <a:gd name="T104" fmla="*/ 65579645 w 79"/>
                <a:gd name="T105" fmla="*/ 780955358 h 51"/>
                <a:gd name="T106" fmla="*/ 0 w 79"/>
                <a:gd name="T107" fmla="*/ 841031214 h 51"/>
                <a:gd name="T108" fmla="*/ 262326677 w 79"/>
                <a:gd name="T109" fmla="*/ 2147483647 h 51"/>
                <a:gd name="T110" fmla="*/ 393494096 w 79"/>
                <a:gd name="T111" fmla="*/ 2147483647 h 51"/>
                <a:gd name="T112" fmla="*/ 1246053944 w 79"/>
                <a:gd name="T113" fmla="*/ 2147483647 h 51"/>
                <a:gd name="T114" fmla="*/ 1246053944 w 79"/>
                <a:gd name="T115" fmla="*/ 2147483647 h 5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79"/>
                <a:gd name="T175" fmla="*/ 0 h 51"/>
                <a:gd name="T176" fmla="*/ 79 w 79"/>
                <a:gd name="T177" fmla="*/ 51 h 5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79" h="51">
                  <a:moveTo>
                    <a:pt x="19" y="49"/>
                  </a:moveTo>
                  <a:lnTo>
                    <a:pt x="55" y="42"/>
                  </a:lnTo>
                  <a:lnTo>
                    <a:pt x="66" y="40"/>
                  </a:lnTo>
                  <a:lnTo>
                    <a:pt x="67" y="40"/>
                  </a:lnTo>
                  <a:lnTo>
                    <a:pt x="67" y="39"/>
                  </a:lnTo>
                  <a:lnTo>
                    <a:pt x="67" y="38"/>
                  </a:lnTo>
                  <a:lnTo>
                    <a:pt x="68" y="37"/>
                  </a:lnTo>
                  <a:lnTo>
                    <a:pt x="70" y="37"/>
                  </a:lnTo>
                  <a:lnTo>
                    <a:pt x="71" y="37"/>
                  </a:lnTo>
                  <a:lnTo>
                    <a:pt x="74" y="35"/>
                  </a:lnTo>
                  <a:lnTo>
                    <a:pt x="74" y="33"/>
                  </a:lnTo>
                  <a:lnTo>
                    <a:pt x="77" y="31"/>
                  </a:lnTo>
                  <a:lnTo>
                    <a:pt x="79" y="30"/>
                  </a:lnTo>
                  <a:lnTo>
                    <a:pt x="79" y="29"/>
                  </a:lnTo>
                  <a:lnTo>
                    <a:pt x="77" y="28"/>
                  </a:lnTo>
                  <a:lnTo>
                    <a:pt x="76" y="27"/>
                  </a:lnTo>
                  <a:lnTo>
                    <a:pt x="75" y="27"/>
                  </a:lnTo>
                  <a:lnTo>
                    <a:pt x="75" y="26"/>
                  </a:lnTo>
                  <a:lnTo>
                    <a:pt x="73" y="26"/>
                  </a:lnTo>
                  <a:lnTo>
                    <a:pt x="73" y="24"/>
                  </a:lnTo>
                  <a:lnTo>
                    <a:pt x="71" y="24"/>
                  </a:lnTo>
                  <a:lnTo>
                    <a:pt x="71" y="23"/>
                  </a:lnTo>
                  <a:lnTo>
                    <a:pt x="71" y="20"/>
                  </a:lnTo>
                  <a:lnTo>
                    <a:pt x="72" y="20"/>
                  </a:lnTo>
                  <a:lnTo>
                    <a:pt x="71" y="18"/>
                  </a:lnTo>
                  <a:lnTo>
                    <a:pt x="70" y="17"/>
                  </a:lnTo>
                  <a:lnTo>
                    <a:pt x="71" y="16"/>
                  </a:lnTo>
                  <a:lnTo>
                    <a:pt x="72" y="15"/>
                  </a:lnTo>
                  <a:lnTo>
                    <a:pt x="73" y="12"/>
                  </a:lnTo>
                  <a:lnTo>
                    <a:pt x="73" y="11"/>
                  </a:lnTo>
                  <a:lnTo>
                    <a:pt x="74" y="10"/>
                  </a:lnTo>
                  <a:lnTo>
                    <a:pt x="74" y="9"/>
                  </a:lnTo>
                  <a:lnTo>
                    <a:pt x="73" y="9"/>
                  </a:lnTo>
                  <a:lnTo>
                    <a:pt x="70" y="8"/>
                  </a:lnTo>
                  <a:lnTo>
                    <a:pt x="69" y="7"/>
                  </a:lnTo>
                  <a:lnTo>
                    <a:pt x="69" y="6"/>
                  </a:lnTo>
                  <a:lnTo>
                    <a:pt x="67" y="3"/>
                  </a:lnTo>
                  <a:lnTo>
                    <a:pt x="66" y="3"/>
                  </a:lnTo>
                  <a:lnTo>
                    <a:pt x="66" y="2"/>
                  </a:lnTo>
                  <a:lnTo>
                    <a:pt x="65" y="2"/>
                  </a:lnTo>
                  <a:lnTo>
                    <a:pt x="65" y="1"/>
                  </a:lnTo>
                  <a:lnTo>
                    <a:pt x="64" y="0"/>
                  </a:lnTo>
                  <a:lnTo>
                    <a:pt x="9" y="11"/>
                  </a:lnTo>
                  <a:lnTo>
                    <a:pt x="8" y="7"/>
                  </a:lnTo>
                  <a:lnTo>
                    <a:pt x="5" y="10"/>
                  </a:lnTo>
                  <a:lnTo>
                    <a:pt x="4" y="9"/>
                  </a:lnTo>
                  <a:lnTo>
                    <a:pt x="3" y="11"/>
                  </a:lnTo>
                  <a:lnTo>
                    <a:pt x="1" y="13"/>
                  </a:lnTo>
                  <a:lnTo>
                    <a:pt x="0" y="14"/>
                  </a:lnTo>
                  <a:lnTo>
                    <a:pt x="4" y="36"/>
                  </a:lnTo>
                  <a:lnTo>
                    <a:pt x="6" y="51"/>
                  </a:lnTo>
                  <a:lnTo>
                    <a:pt x="19" y="49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664325" y="3127375"/>
              <a:ext cx="830263" cy="455613"/>
            </a:xfrm>
            <a:custGeom>
              <a:avLst/>
              <a:gdLst>
                <a:gd name="T0" fmla="*/ 2053964738 w 102"/>
                <a:gd name="T1" fmla="*/ 2147483647 h 59"/>
                <a:gd name="T2" fmla="*/ 1722681761 w 102"/>
                <a:gd name="T3" fmla="*/ 2147483647 h 59"/>
                <a:gd name="T4" fmla="*/ 1457648867 w 102"/>
                <a:gd name="T5" fmla="*/ 2147483647 h 59"/>
                <a:gd name="T6" fmla="*/ 331283105 w 102"/>
                <a:gd name="T7" fmla="*/ 2147483647 h 59"/>
                <a:gd name="T8" fmla="*/ 596316126 w 102"/>
                <a:gd name="T9" fmla="*/ 2147483647 h 59"/>
                <a:gd name="T10" fmla="*/ 662566210 w 102"/>
                <a:gd name="T11" fmla="*/ 2147483647 h 59"/>
                <a:gd name="T12" fmla="*/ 1258882336 w 102"/>
                <a:gd name="T13" fmla="*/ 2147483647 h 59"/>
                <a:gd name="T14" fmla="*/ 1391398783 w 102"/>
                <a:gd name="T15" fmla="*/ 2147483647 h 59"/>
                <a:gd name="T16" fmla="*/ 1788931844 w 102"/>
                <a:gd name="T17" fmla="*/ 2147483647 h 59"/>
                <a:gd name="T18" fmla="*/ 1921448291 w 102"/>
                <a:gd name="T19" fmla="*/ 2147483647 h 59"/>
                <a:gd name="T20" fmla="*/ 2147483647 w 102"/>
                <a:gd name="T21" fmla="*/ 2147483647 h 59"/>
                <a:gd name="T22" fmla="*/ 2147483647 w 102"/>
                <a:gd name="T23" fmla="*/ 2147483647 h 59"/>
                <a:gd name="T24" fmla="*/ 2147483647 w 102"/>
                <a:gd name="T25" fmla="*/ 2146794810 h 59"/>
                <a:gd name="T26" fmla="*/ 2147483647 w 102"/>
                <a:gd name="T27" fmla="*/ 1669729029 h 59"/>
                <a:gd name="T28" fmla="*/ 2147483647 w 102"/>
                <a:gd name="T29" fmla="*/ 1073401266 h 59"/>
                <a:gd name="T30" fmla="*/ 2147483647 w 102"/>
                <a:gd name="T31" fmla="*/ 1133032498 h 59"/>
                <a:gd name="T32" fmla="*/ 2147483647 w 102"/>
                <a:gd name="T33" fmla="*/ 715598190 h 59"/>
                <a:gd name="T34" fmla="*/ 2147483647 w 102"/>
                <a:gd name="T35" fmla="*/ 596335726 h 59"/>
                <a:gd name="T36" fmla="*/ 2147483647 w 102"/>
                <a:gd name="T37" fmla="*/ 298164002 h 59"/>
                <a:gd name="T38" fmla="*/ 2147483647 w 102"/>
                <a:gd name="T39" fmla="*/ 59631247 h 59"/>
                <a:gd name="T40" fmla="*/ 2147483647 w 102"/>
                <a:gd name="T41" fmla="*/ 238532710 h 59"/>
                <a:gd name="T42" fmla="*/ 2147483647 w 102"/>
                <a:gd name="T43" fmla="*/ 59631247 h 59"/>
                <a:gd name="T44" fmla="*/ 2147483647 w 102"/>
                <a:gd name="T45" fmla="*/ 119270216 h 59"/>
                <a:gd name="T46" fmla="*/ 2147483647 w 102"/>
                <a:gd name="T47" fmla="*/ 238532710 h 59"/>
                <a:gd name="T48" fmla="*/ 2147483647 w 102"/>
                <a:gd name="T49" fmla="*/ 477065420 h 59"/>
                <a:gd name="T50" fmla="*/ 2147483647 w 102"/>
                <a:gd name="T51" fmla="*/ 834868376 h 59"/>
                <a:gd name="T52" fmla="*/ 2147483647 w 102"/>
                <a:gd name="T53" fmla="*/ 894499607 h 59"/>
                <a:gd name="T54" fmla="*/ 2147483647 w 102"/>
                <a:gd name="T55" fmla="*/ 1013762312 h 59"/>
                <a:gd name="T56" fmla="*/ 2147483647 w 102"/>
                <a:gd name="T57" fmla="*/ 1073401266 h 59"/>
                <a:gd name="T58" fmla="*/ 2147483647 w 102"/>
                <a:gd name="T59" fmla="*/ 1192663730 h 59"/>
                <a:gd name="T60" fmla="*/ 2147483647 w 102"/>
                <a:gd name="T61" fmla="*/ 1371565148 h 59"/>
                <a:gd name="T62" fmla="*/ 2147483647 w 102"/>
                <a:gd name="T63" fmla="*/ 1550466565 h 59"/>
                <a:gd name="T64" fmla="*/ 2147483647 w 102"/>
                <a:gd name="T65" fmla="*/ 1729360261 h 59"/>
                <a:gd name="T66" fmla="*/ 2147483647 w 102"/>
                <a:gd name="T67" fmla="*/ 1788999215 h 59"/>
                <a:gd name="T68" fmla="*/ 2147483647 w 102"/>
                <a:gd name="T69" fmla="*/ 1848630446 h 59"/>
                <a:gd name="T70" fmla="*/ 2147483647 w 102"/>
                <a:gd name="T71" fmla="*/ 1908261678 h 59"/>
                <a:gd name="T72" fmla="*/ 2147483647 w 102"/>
                <a:gd name="T73" fmla="*/ 1967892910 h 59"/>
                <a:gd name="T74" fmla="*/ 2147483647 w 102"/>
                <a:gd name="T75" fmla="*/ 2146794810 h 59"/>
                <a:gd name="T76" fmla="*/ 2147483647 w 102"/>
                <a:gd name="T77" fmla="*/ 2146794810 h 59"/>
                <a:gd name="T78" fmla="*/ 2147483647 w 102"/>
                <a:gd name="T79" fmla="*/ 2147483647 h 59"/>
                <a:gd name="T80" fmla="*/ 2147483647 w 102"/>
                <a:gd name="T81" fmla="*/ 2146794810 h 59"/>
                <a:gd name="T82" fmla="*/ 2147483647 w 102"/>
                <a:gd name="T83" fmla="*/ 2147483647 h 59"/>
                <a:gd name="T84" fmla="*/ 2147483647 w 102"/>
                <a:gd name="T85" fmla="*/ 2147483647 h 5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2"/>
                <a:gd name="T130" fmla="*/ 0 h 59"/>
                <a:gd name="T131" fmla="*/ 102 w 102"/>
                <a:gd name="T132" fmla="*/ 59 h 5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2" h="59">
                  <a:moveTo>
                    <a:pt x="101" y="43"/>
                  </a:moveTo>
                  <a:lnTo>
                    <a:pt x="67" y="50"/>
                  </a:lnTo>
                  <a:lnTo>
                    <a:pt x="31" y="55"/>
                  </a:lnTo>
                  <a:lnTo>
                    <a:pt x="29" y="56"/>
                  </a:lnTo>
                  <a:lnTo>
                    <a:pt x="26" y="56"/>
                  </a:lnTo>
                  <a:lnTo>
                    <a:pt x="26" y="55"/>
                  </a:lnTo>
                  <a:lnTo>
                    <a:pt x="22" y="56"/>
                  </a:lnTo>
                  <a:lnTo>
                    <a:pt x="0" y="59"/>
                  </a:lnTo>
                  <a:lnTo>
                    <a:pt x="0" y="58"/>
                  </a:lnTo>
                  <a:lnTo>
                    <a:pt x="5" y="56"/>
                  </a:lnTo>
                  <a:lnTo>
                    <a:pt x="6" y="55"/>
                  </a:lnTo>
                  <a:lnTo>
                    <a:pt x="9" y="53"/>
                  </a:lnTo>
                  <a:lnTo>
                    <a:pt x="9" y="52"/>
                  </a:lnTo>
                  <a:lnTo>
                    <a:pt x="9" y="51"/>
                  </a:lnTo>
                  <a:lnTo>
                    <a:pt x="10" y="50"/>
                  </a:lnTo>
                  <a:lnTo>
                    <a:pt x="10" y="49"/>
                  </a:lnTo>
                  <a:lnTo>
                    <a:pt x="12" y="47"/>
                  </a:lnTo>
                  <a:lnTo>
                    <a:pt x="19" y="41"/>
                  </a:lnTo>
                  <a:lnTo>
                    <a:pt x="19" y="40"/>
                  </a:lnTo>
                  <a:lnTo>
                    <a:pt x="20" y="41"/>
                  </a:lnTo>
                  <a:lnTo>
                    <a:pt x="19" y="42"/>
                  </a:lnTo>
                  <a:lnTo>
                    <a:pt x="21" y="44"/>
                  </a:lnTo>
                  <a:lnTo>
                    <a:pt x="24" y="45"/>
                  </a:lnTo>
                  <a:lnTo>
                    <a:pt x="26" y="45"/>
                  </a:lnTo>
                  <a:lnTo>
                    <a:pt x="27" y="44"/>
                  </a:lnTo>
                  <a:lnTo>
                    <a:pt x="27" y="43"/>
                  </a:lnTo>
                  <a:lnTo>
                    <a:pt x="28" y="42"/>
                  </a:lnTo>
                  <a:lnTo>
                    <a:pt x="29" y="43"/>
                  </a:lnTo>
                  <a:lnTo>
                    <a:pt x="30" y="44"/>
                  </a:lnTo>
                  <a:lnTo>
                    <a:pt x="31" y="43"/>
                  </a:lnTo>
                  <a:lnTo>
                    <a:pt x="34" y="42"/>
                  </a:lnTo>
                  <a:lnTo>
                    <a:pt x="35" y="40"/>
                  </a:lnTo>
                  <a:lnTo>
                    <a:pt x="36" y="41"/>
                  </a:lnTo>
                  <a:lnTo>
                    <a:pt x="39" y="38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1" y="35"/>
                  </a:lnTo>
                  <a:lnTo>
                    <a:pt x="42" y="33"/>
                  </a:lnTo>
                  <a:lnTo>
                    <a:pt x="44" y="28"/>
                  </a:lnTo>
                  <a:lnTo>
                    <a:pt x="47" y="17"/>
                  </a:lnTo>
                  <a:lnTo>
                    <a:pt x="49" y="18"/>
                  </a:lnTo>
                  <a:lnTo>
                    <a:pt x="49" y="19"/>
                  </a:lnTo>
                  <a:lnTo>
                    <a:pt x="50" y="20"/>
                  </a:lnTo>
                  <a:lnTo>
                    <a:pt x="52" y="19"/>
                  </a:lnTo>
                  <a:lnTo>
                    <a:pt x="53" y="17"/>
                  </a:lnTo>
                  <a:lnTo>
                    <a:pt x="54" y="13"/>
                  </a:lnTo>
                  <a:lnTo>
                    <a:pt x="55" y="12"/>
                  </a:lnTo>
                  <a:lnTo>
                    <a:pt x="57" y="12"/>
                  </a:lnTo>
                  <a:lnTo>
                    <a:pt x="58" y="10"/>
                  </a:lnTo>
                  <a:lnTo>
                    <a:pt x="59" y="10"/>
                  </a:lnTo>
                  <a:lnTo>
                    <a:pt x="60" y="8"/>
                  </a:lnTo>
                  <a:lnTo>
                    <a:pt x="60" y="6"/>
                  </a:lnTo>
                  <a:lnTo>
                    <a:pt x="61" y="5"/>
                  </a:lnTo>
                  <a:lnTo>
                    <a:pt x="61" y="4"/>
                  </a:lnTo>
                  <a:lnTo>
                    <a:pt x="61" y="1"/>
                  </a:lnTo>
                  <a:lnTo>
                    <a:pt x="61" y="0"/>
                  </a:lnTo>
                  <a:lnTo>
                    <a:pt x="62" y="0"/>
                  </a:lnTo>
                  <a:lnTo>
                    <a:pt x="68" y="4"/>
                  </a:lnTo>
                  <a:lnTo>
                    <a:pt x="69" y="4"/>
                  </a:lnTo>
                  <a:lnTo>
                    <a:pt x="70" y="1"/>
                  </a:lnTo>
                  <a:lnTo>
                    <a:pt x="71" y="1"/>
                  </a:lnTo>
                  <a:lnTo>
                    <a:pt x="72" y="1"/>
                  </a:lnTo>
                  <a:lnTo>
                    <a:pt x="73" y="2"/>
                  </a:lnTo>
                  <a:lnTo>
                    <a:pt x="72" y="3"/>
                  </a:lnTo>
                  <a:lnTo>
                    <a:pt x="74" y="4"/>
                  </a:lnTo>
                  <a:lnTo>
                    <a:pt x="76" y="4"/>
                  </a:lnTo>
                  <a:lnTo>
                    <a:pt x="78" y="6"/>
                  </a:lnTo>
                  <a:lnTo>
                    <a:pt x="79" y="6"/>
                  </a:lnTo>
                  <a:lnTo>
                    <a:pt x="80" y="8"/>
                  </a:lnTo>
                  <a:lnTo>
                    <a:pt x="78" y="12"/>
                  </a:lnTo>
                  <a:lnTo>
                    <a:pt x="77" y="14"/>
                  </a:lnTo>
                  <a:lnTo>
                    <a:pt x="78" y="16"/>
                  </a:lnTo>
                  <a:lnTo>
                    <a:pt x="80" y="16"/>
                  </a:lnTo>
                  <a:lnTo>
                    <a:pt x="81" y="15"/>
                  </a:lnTo>
                  <a:lnTo>
                    <a:pt x="83" y="17"/>
                  </a:lnTo>
                  <a:lnTo>
                    <a:pt x="84" y="17"/>
                  </a:lnTo>
                  <a:lnTo>
                    <a:pt x="85" y="18"/>
                  </a:lnTo>
                  <a:lnTo>
                    <a:pt x="86" y="18"/>
                  </a:lnTo>
                  <a:lnTo>
                    <a:pt x="87" y="18"/>
                  </a:lnTo>
                  <a:lnTo>
                    <a:pt x="90" y="20"/>
                  </a:lnTo>
                  <a:lnTo>
                    <a:pt x="93" y="20"/>
                  </a:lnTo>
                  <a:lnTo>
                    <a:pt x="94" y="22"/>
                  </a:lnTo>
                  <a:lnTo>
                    <a:pt x="93" y="22"/>
                  </a:lnTo>
                  <a:lnTo>
                    <a:pt x="93" y="23"/>
                  </a:lnTo>
                  <a:lnTo>
                    <a:pt x="93" y="25"/>
                  </a:lnTo>
                  <a:lnTo>
                    <a:pt x="92" y="26"/>
                  </a:lnTo>
                  <a:lnTo>
                    <a:pt x="94" y="27"/>
                  </a:lnTo>
                  <a:lnTo>
                    <a:pt x="95" y="29"/>
                  </a:lnTo>
                  <a:lnTo>
                    <a:pt x="95" y="30"/>
                  </a:lnTo>
                  <a:lnTo>
                    <a:pt x="93" y="30"/>
                  </a:lnTo>
                  <a:lnTo>
                    <a:pt x="93" y="31"/>
                  </a:lnTo>
                  <a:lnTo>
                    <a:pt x="94" y="31"/>
                  </a:lnTo>
                  <a:lnTo>
                    <a:pt x="94" y="32"/>
                  </a:lnTo>
                  <a:lnTo>
                    <a:pt x="93" y="32"/>
                  </a:lnTo>
                  <a:lnTo>
                    <a:pt x="92" y="32"/>
                  </a:lnTo>
                  <a:lnTo>
                    <a:pt x="93" y="33"/>
                  </a:lnTo>
                  <a:lnTo>
                    <a:pt x="94" y="33"/>
                  </a:lnTo>
                  <a:lnTo>
                    <a:pt x="96" y="34"/>
                  </a:lnTo>
                  <a:lnTo>
                    <a:pt x="94" y="36"/>
                  </a:lnTo>
                  <a:lnTo>
                    <a:pt x="92" y="35"/>
                  </a:lnTo>
                  <a:lnTo>
                    <a:pt x="92" y="36"/>
                  </a:lnTo>
                  <a:lnTo>
                    <a:pt x="93" y="37"/>
                  </a:lnTo>
                  <a:lnTo>
                    <a:pt x="94" y="38"/>
                  </a:lnTo>
                  <a:lnTo>
                    <a:pt x="96" y="37"/>
                  </a:lnTo>
                  <a:lnTo>
                    <a:pt x="97" y="36"/>
                  </a:lnTo>
                  <a:lnTo>
                    <a:pt x="99" y="36"/>
                  </a:lnTo>
                  <a:lnTo>
                    <a:pt x="100" y="36"/>
                  </a:lnTo>
                  <a:lnTo>
                    <a:pt x="101" y="37"/>
                  </a:lnTo>
                  <a:lnTo>
                    <a:pt x="102" y="41"/>
                  </a:lnTo>
                  <a:lnTo>
                    <a:pt x="101" y="42"/>
                  </a:lnTo>
                  <a:lnTo>
                    <a:pt x="101" y="43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457700" y="2794000"/>
              <a:ext cx="906463" cy="425450"/>
            </a:xfrm>
            <a:custGeom>
              <a:avLst/>
              <a:gdLst>
                <a:gd name="T0" fmla="*/ 0 w 111"/>
                <a:gd name="T1" fmla="*/ 2034463625 h 55"/>
                <a:gd name="T2" fmla="*/ 200067009 w 111"/>
                <a:gd name="T3" fmla="*/ 0 h 55"/>
                <a:gd name="T4" fmla="*/ 2147483647 w 111"/>
                <a:gd name="T5" fmla="*/ 179508969 h 55"/>
                <a:gd name="T6" fmla="*/ 2147483647 w 111"/>
                <a:gd name="T7" fmla="*/ 359025673 h 55"/>
                <a:gd name="T8" fmla="*/ 2147483647 w 111"/>
                <a:gd name="T9" fmla="*/ 359025673 h 55"/>
                <a:gd name="T10" fmla="*/ 2147483647 w 111"/>
                <a:gd name="T11" fmla="*/ 299184213 h 55"/>
                <a:gd name="T12" fmla="*/ 2147483647 w 111"/>
                <a:gd name="T13" fmla="*/ 359025673 h 55"/>
                <a:gd name="T14" fmla="*/ 2147483647 w 111"/>
                <a:gd name="T15" fmla="*/ 538534702 h 55"/>
                <a:gd name="T16" fmla="*/ 2147483647 w 111"/>
                <a:gd name="T17" fmla="*/ 538534702 h 55"/>
                <a:gd name="T18" fmla="*/ 2147483647 w 111"/>
                <a:gd name="T19" fmla="*/ 538534702 h 55"/>
                <a:gd name="T20" fmla="*/ 2147483647 w 111"/>
                <a:gd name="T21" fmla="*/ 418859397 h 55"/>
                <a:gd name="T22" fmla="*/ 2147483647 w 111"/>
                <a:gd name="T23" fmla="*/ 418859397 h 55"/>
                <a:gd name="T24" fmla="*/ 2147483647 w 111"/>
                <a:gd name="T25" fmla="*/ 478700857 h 55"/>
                <a:gd name="T26" fmla="*/ 2147483647 w 111"/>
                <a:gd name="T27" fmla="*/ 658209886 h 55"/>
                <a:gd name="T28" fmla="*/ 2147483647 w 111"/>
                <a:gd name="T29" fmla="*/ 777885070 h 55"/>
                <a:gd name="T30" fmla="*/ 2147483647 w 111"/>
                <a:gd name="T31" fmla="*/ 897560255 h 55"/>
                <a:gd name="T32" fmla="*/ 2147483647 w 111"/>
                <a:gd name="T33" fmla="*/ 957393979 h 55"/>
                <a:gd name="T34" fmla="*/ 2147483647 w 111"/>
                <a:gd name="T35" fmla="*/ 1017235680 h 55"/>
                <a:gd name="T36" fmla="*/ 2147483647 w 111"/>
                <a:gd name="T37" fmla="*/ 1136910864 h 55"/>
                <a:gd name="T38" fmla="*/ 2147483647 w 111"/>
                <a:gd name="T39" fmla="*/ 1256586048 h 55"/>
                <a:gd name="T40" fmla="*/ 2147483647 w 111"/>
                <a:gd name="T41" fmla="*/ 1436094957 h 55"/>
                <a:gd name="T42" fmla="*/ 2147483647 w 111"/>
                <a:gd name="T43" fmla="*/ 1495928681 h 55"/>
                <a:gd name="T44" fmla="*/ 2147483647 w 111"/>
                <a:gd name="T45" fmla="*/ 1555770141 h 55"/>
                <a:gd name="T46" fmla="*/ 2147483647 w 111"/>
                <a:gd name="T47" fmla="*/ 1675445325 h 55"/>
                <a:gd name="T48" fmla="*/ 2147483647 w 111"/>
                <a:gd name="T49" fmla="*/ 1735279049 h 55"/>
                <a:gd name="T50" fmla="*/ 2147483647 w 111"/>
                <a:gd name="T51" fmla="*/ 1795120509 h 55"/>
                <a:gd name="T52" fmla="*/ 2147483647 w 111"/>
                <a:gd name="T53" fmla="*/ 1914795693 h 55"/>
                <a:gd name="T54" fmla="*/ 2147483647 w 111"/>
                <a:gd name="T55" fmla="*/ 2034463625 h 55"/>
                <a:gd name="T56" fmla="*/ 2147483647 w 111"/>
                <a:gd name="T57" fmla="*/ 2094305085 h 55"/>
                <a:gd name="T58" fmla="*/ 2147483647 w 111"/>
                <a:gd name="T59" fmla="*/ 2147483647 h 55"/>
                <a:gd name="T60" fmla="*/ 2147483647 w 111"/>
                <a:gd name="T61" fmla="*/ 2147483647 h 55"/>
                <a:gd name="T62" fmla="*/ 2147483647 w 111"/>
                <a:gd name="T63" fmla="*/ 2147483647 h 55"/>
                <a:gd name="T64" fmla="*/ 2147483647 w 111"/>
                <a:gd name="T65" fmla="*/ 2147483647 h 55"/>
                <a:gd name="T66" fmla="*/ 2147483647 w 111"/>
                <a:gd name="T67" fmla="*/ 2147483647 h 55"/>
                <a:gd name="T68" fmla="*/ 2147483647 w 111"/>
                <a:gd name="T69" fmla="*/ 2147483647 h 55"/>
                <a:gd name="T70" fmla="*/ 2147483647 w 111"/>
                <a:gd name="T71" fmla="*/ 2147483647 h 55"/>
                <a:gd name="T72" fmla="*/ 2147483647 w 111"/>
                <a:gd name="T73" fmla="*/ 2147483647 h 55"/>
                <a:gd name="T74" fmla="*/ 2147483647 w 111"/>
                <a:gd name="T75" fmla="*/ 2147483647 h 55"/>
                <a:gd name="T76" fmla="*/ 2147483647 w 111"/>
                <a:gd name="T77" fmla="*/ 2147483647 h 55"/>
                <a:gd name="T78" fmla="*/ 2147483647 w 111"/>
                <a:gd name="T79" fmla="*/ 2147483647 h 55"/>
                <a:gd name="T80" fmla="*/ 2147483647 w 111"/>
                <a:gd name="T81" fmla="*/ 2147483647 h 55"/>
                <a:gd name="T82" fmla="*/ 2147483647 w 111"/>
                <a:gd name="T83" fmla="*/ 2147483647 h 55"/>
                <a:gd name="T84" fmla="*/ 2147483647 w 111"/>
                <a:gd name="T85" fmla="*/ 2147483647 h 55"/>
                <a:gd name="T86" fmla="*/ 1667222333 w 111"/>
                <a:gd name="T87" fmla="*/ 2147483647 h 55"/>
                <a:gd name="T88" fmla="*/ 1733916759 w 111"/>
                <a:gd name="T89" fmla="*/ 2147483647 h 55"/>
                <a:gd name="T90" fmla="*/ 0 w 111"/>
                <a:gd name="T91" fmla="*/ 2034463625 h 55"/>
                <a:gd name="T92" fmla="*/ 0 w 111"/>
                <a:gd name="T93" fmla="*/ 2034463625 h 5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11"/>
                <a:gd name="T142" fmla="*/ 0 h 55"/>
                <a:gd name="T143" fmla="*/ 111 w 111"/>
                <a:gd name="T144" fmla="*/ 55 h 5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11" h="55">
                  <a:moveTo>
                    <a:pt x="0" y="34"/>
                  </a:moveTo>
                  <a:lnTo>
                    <a:pt x="3" y="0"/>
                  </a:lnTo>
                  <a:lnTo>
                    <a:pt x="72" y="3"/>
                  </a:lnTo>
                  <a:lnTo>
                    <a:pt x="74" y="6"/>
                  </a:lnTo>
                  <a:lnTo>
                    <a:pt x="76" y="6"/>
                  </a:lnTo>
                  <a:lnTo>
                    <a:pt x="78" y="5"/>
                  </a:lnTo>
                  <a:lnTo>
                    <a:pt x="79" y="6"/>
                  </a:lnTo>
                  <a:lnTo>
                    <a:pt x="80" y="9"/>
                  </a:lnTo>
                  <a:lnTo>
                    <a:pt x="82" y="9"/>
                  </a:lnTo>
                  <a:lnTo>
                    <a:pt x="83" y="9"/>
                  </a:lnTo>
                  <a:lnTo>
                    <a:pt x="85" y="7"/>
                  </a:lnTo>
                  <a:lnTo>
                    <a:pt x="87" y="7"/>
                  </a:lnTo>
                  <a:lnTo>
                    <a:pt x="89" y="8"/>
                  </a:lnTo>
                  <a:lnTo>
                    <a:pt x="94" y="11"/>
                  </a:lnTo>
                  <a:lnTo>
                    <a:pt x="97" y="13"/>
                  </a:lnTo>
                  <a:lnTo>
                    <a:pt x="97" y="15"/>
                  </a:lnTo>
                  <a:lnTo>
                    <a:pt x="99" y="16"/>
                  </a:lnTo>
                  <a:lnTo>
                    <a:pt x="99" y="17"/>
                  </a:lnTo>
                  <a:lnTo>
                    <a:pt x="98" y="19"/>
                  </a:lnTo>
                  <a:lnTo>
                    <a:pt x="99" y="21"/>
                  </a:lnTo>
                  <a:lnTo>
                    <a:pt x="100" y="24"/>
                  </a:lnTo>
                  <a:lnTo>
                    <a:pt x="101" y="25"/>
                  </a:lnTo>
                  <a:lnTo>
                    <a:pt x="101" y="26"/>
                  </a:lnTo>
                  <a:lnTo>
                    <a:pt x="101" y="28"/>
                  </a:lnTo>
                  <a:lnTo>
                    <a:pt x="103" y="29"/>
                  </a:lnTo>
                  <a:lnTo>
                    <a:pt x="104" y="30"/>
                  </a:lnTo>
                  <a:lnTo>
                    <a:pt x="103" y="32"/>
                  </a:lnTo>
                  <a:lnTo>
                    <a:pt x="103" y="34"/>
                  </a:lnTo>
                  <a:lnTo>
                    <a:pt x="105" y="35"/>
                  </a:lnTo>
                  <a:lnTo>
                    <a:pt x="105" y="37"/>
                  </a:lnTo>
                  <a:lnTo>
                    <a:pt x="104" y="38"/>
                  </a:lnTo>
                  <a:lnTo>
                    <a:pt x="105" y="39"/>
                  </a:lnTo>
                  <a:lnTo>
                    <a:pt x="106" y="41"/>
                  </a:lnTo>
                  <a:lnTo>
                    <a:pt x="105" y="42"/>
                  </a:lnTo>
                  <a:lnTo>
                    <a:pt x="106" y="44"/>
                  </a:lnTo>
                  <a:lnTo>
                    <a:pt x="106" y="45"/>
                  </a:lnTo>
                  <a:lnTo>
                    <a:pt x="107" y="46"/>
                  </a:lnTo>
                  <a:lnTo>
                    <a:pt x="108" y="48"/>
                  </a:lnTo>
                  <a:lnTo>
                    <a:pt x="109" y="50"/>
                  </a:lnTo>
                  <a:lnTo>
                    <a:pt x="111" y="52"/>
                  </a:lnTo>
                  <a:lnTo>
                    <a:pt x="111" y="53"/>
                  </a:lnTo>
                  <a:lnTo>
                    <a:pt x="111" y="54"/>
                  </a:lnTo>
                  <a:lnTo>
                    <a:pt x="111" y="55"/>
                  </a:lnTo>
                  <a:lnTo>
                    <a:pt x="25" y="53"/>
                  </a:lnTo>
                  <a:lnTo>
                    <a:pt x="26" y="36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522788" y="3590925"/>
              <a:ext cx="944562" cy="465138"/>
            </a:xfrm>
            <a:custGeom>
              <a:avLst/>
              <a:gdLst>
                <a:gd name="T0" fmla="*/ 928268316 w 116"/>
                <a:gd name="T1" fmla="*/ 60095829 h 60"/>
                <a:gd name="T2" fmla="*/ 0 w 116"/>
                <a:gd name="T3" fmla="*/ 540885828 h 60"/>
                <a:gd name="T4" fmla="*/ 2147483647 w 116"/>
                <a:gd name="T5" fmla="*/ 2147483647 h 60"/>
                <a:gd name="T6" fmla="*/ 2147483647 w 116"/>
                <a:gd name="T7" fmla="*/ 2147483647 h 60"/>
                <a:gd name="T8" fmla="*/ 2147483647 w 116"/>
                <a:gd name="T9" fmla="*/ 2147483647 h 60"/>
                <a:gd name="T10" fmla="*/ 2147483647 w 116"/>
                <a:gd name="T11" fmla="*/ 2147483647 h 60"/>
                <a:gd name="T12" fmla="*/ 2147483647 w 116"/>
                <a:gd name="T13" fmla="*/ 2147483647 h 60"/>
                <a:gd name="T14" fmla="*/ 2147483647 w 116"/>
                <a:gd name="T15" fmla="*/ 2147483647 h 60"/>
                <a:gd name="T16" fmla="*/ 2147483647 w 116"/>
                <a:gd name="T17" fmla="*/ 2147483647 h 60"/>
                <a:gd name="T18" fmla="*/ 2147483647 w 116"/>
                <a:gd name="T19" fmla="*/ 2147483647 h 60"/>
                <a:gd name="T20" fmla="*/ 2147483647 w 116"/>
                <a:gd name="T21" fmla="*/ 2147483647 h 60"/>
                <a:gd name="T22" fmla="*/ 2147483647 w 116"/>
                <a:gd name="T23" fmla="*/ 2147483647 h 60"/>
                <a:gd name="T24" fmla="*/ 2147483647 w 116"/>
                <a:gd name="T25" fmla="*/ 2147483647 h 60"/>
                <a:gd name="T26" fmla="*/ 2147483647 w 116"/>
                <a:gd name="T27" fmla="*/ 2147483647 h 60"/>
                <a:gd name="T28" fmla="*/ 2147483647 w 116"/>
                <a:gd name="T29" fmla="*/ 2147483647 h 60"/>
                <a:gd name="T30" fmla="*/ 2147483647 w 116"/>
                <a:gd name="T31" fmla="*/ 2147483647 h 60"/>
                <a:gd name="T32" fmla="*/ 2147483647 w 116"/>
                <a:gd name="T33" fmla="*/ 2147483647 h 60"/>
                <a:gd name="T34" fmla="*/ 2147483647 w 116"/>
                <a:gd name="T35" fmla="*/ 2147483647 h 60"/>
                <a:gd name="T36" fmla="*/ 2147483647 w 116"/>
                <a:gd name="T37" fmla="*/ 2147483647 h 60"/>
                <a:gd name="T38" fmla="*/ 2147483647 w 116"/>
                <a:gd name="T39" fmla="*/ 2147483647 h 60"/>
                <a:gd name="T40" fmla="*/ 2147483647 w 116"/>
                <a:gd name="T41" fmla="*/ 2147483647 h 60"/>
                <a:gd name="T42" fmla="*/ 2147483647 w 116"/>
                <a:gd name="T43" fmla="*/ 2147483647 h 60"/>
                <a:gd name="T44" fmla="*/ 2147483647 w 116"/>
                <a:gd name="T45" fmla="*/ 2147483647 h 60"/>
                <a:gd name="T46" fmla="*/ 2147483647 w 116"/>
                <a:gd name="T47" fmla="*/ 2147483647 h 60"/>
                <a:gd name="T48" fmla="*/ 2147483647 w 116"/>
                <a:gd name="T49" fmla="*/ 2147483647 h 60"/>
                <a:gd name="T50" fmla="*/ 2147483647 w 116"/>
                <a:gd name="T51" fmla="*/ 2147483647 h 60"/>
                <a:gd name="T52" fmla="*/ 2147483647 w 116"/>
                <a:gd name="T53" fmla="*/ 2147483647 h 60"/>
                <a:gd name="T54" fmla="*/ 2147483647 w 116"/>
                <a:gd name="T55" fmla="*/ 2147483647 h 60"/>
                <a:gd name="T56" fmla="*/ 2147483647 w 116"/>
                <a:gd name="T57" fmla="*/ 2147483647 h 60"/>
                <a:gd name="T58" fmla="*/ 2147483647 w 116"/>
                <a:gd name="T59" fmla="*/ 2147483647 h 60"/>
                <a:gd name="T60" fmla="*/ 2147483647 w 116"/>
                <a:gd name="T61" fmla="*/ 2147483647 h 60"/>
                <a:gd name="T62" fmla="*/ 2147483647 w 116"/>
                <a:gd name="T63" fmla="*/ 2147483647 h 60"/>
                <a:gd name="T64" fmla="*/ 2147483647 w 116"/>
                <a:gd name="T65" fmla="*/ 2147483647 h 60"/>
                <a:gd name="T66" fmla="*/ 2147483647 w 116"/>
                <a:gd name="T67" fmla="*/ 1863040499 h 60"/>
                <a:gd name="T68" fmla="*/ 2147483647 w 116"/>
                <a:gd name="T69" fmla="*/ 180295256 h 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"/>
                <a:gd name="T106" fmla="*/ 0 h 60"/>
                <a:gd name="T107" fmla="*/ 116 w 116"/>
                <a:gd name="T108" fmla="*/ 60 h 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" h="60">
                  <a:moveTo>
                    <a:pt x="114" y="3"/>
                  </a:moveTo>
                  <a:lnTo>
                    <a:pt x="14" y="1"/>
                  </a:lnTo>
                  <a:lnTo>
                    <a:pt x="1" y="0"/>
                  </a:lnTo>
                  <a:lnTo>
                    <a:pt x="0" y="9"/>
                  </a:lnTo>
                  <a:lnTo>
                    <a:pt x="41" y="11"/>
                  </a:lnTo>
                  <a:lnTo>
                    <a:pt x="40" y="44"/>
                  </a:lnTo>
                  <a:lnTo>
                    <a:pt x="41" y="44"/>
                  </a:lnTo>
                  <a:lnTo>
                    <a:pt x="42" y="45"/>
                  </a:lnTo>
                  <a:lnTo>
                    <a:pt x="44" y="47"/>
                  </a:lnTo>
                  <a:lnTo>
                    <a:pt x="45" y="48"/>
                  </a:lnTo>
                  <a:lnTo>
                    <a:pt x="47" y="48"/>
                  </a:lnTo>
                  <a:lnTo>
                    <a:pt x="48" y="47"/>
                  </a:lnTo>
                  <a:lnTo>
                    <a:pt x="50" y="48"/>
                  </a:lnTo>
                  <a:lnTo>
                    <a:pt x="50" y="49"/>
                  </a:lnTo>
                  <a:lnTo>
                    <a:pt x="51" y="50"/>
                  </a:lnTo>
                  <a:lnTo>
                    <a:pt x="51" y="51"/>
                  </a:lnTo>
                  <a:lnTo>
                    <a:pt x="55" y="51"/>
                  </a:lnTo>
                  <a:lnTo>
                    <a:pt x="57" y="52"/>
                  </a:lnTo>
                  <a:lnTo>
                    <a:pt x="58" y="52"/>
                  </a:lnTo>
                  <a:lnTo>
                    <a:pt x="59" y="51"/>
                  </a:lnTo>
                  <a:lnTo>
                    <a:pt x="59" y="53"/>
                  </a:lnTo>
                  <a:lnTo>
                    <a:pt x="61" y="53"/>
                  </a:lnTo>
                  <a:lnTo>
                    <a:pt x="62" y="52"/>
                  </a:lnTo>
                  <a:lnTo>
                    <a:pt x="65" y="53"/>
                  </a:lnTo>
                  <a:lnTo>
                    <a:pt x="66" y="53"/>
                  </a:lnTo>
                  <a:lnTo>
                    <a:pt x="67" y="55"/>
                  </a:lnTo>
                  <a:lnTo>
                    <a:pt x="68" y="55"/>
                  </a:lnTo>
                  <a:lnTo>
                    <a:pt x="68" y="57"/>
                  </a:lnTo>
                  <a:lnTo>
                    <a:pt x="70" y="57"/>
                  </a:lnTo>
                  <a:lnTo>
                    <a:pt x="71" y="56"/>
                  </a:lnTo>
                  <a:lnTo>
                    <a:pt x="72" y="55"/>
                  </a:lnTo>
                  <a:lnTo>
                    <a:pt x="75" y="58"/>
                  </a:lnTo>
                  <a:lnTo>
                    <a:pt x="76" y="58"/>
                  </a:lnTo>
                  <a:lnTo>
                    <a:pt x="77" y="57"/>
                  </a:lnTo>
                  <a:lnTo>
                    <a:pt x="78" y="57"/>
                  </a:lnTo>
                  <a:lnTo>
                    <a:pt x="79" y="57"/>
                  </a:lnTo>
                  <a:lnTo>
                    <a:pt x="78" y="59"/>
                  </a:lnTo>
                  <a:lnTo>
                    <a:pt x="79" y="60"/>
                  </a:lnTo>
                  <a:lnTo>
                    <a:pt x="80" y="59"/>
                  </a:lnTo>
                  <a:lnTo>
                    <a:pt x="80" y="58"/>
                  </a:lnTo>
                  <a:lnTo>
                    <a:pt x="81" y="57"/>
                  </a:lnTo>
                  <a:lnTo>
                    <a:pt x="82" y="56"/>
                  </a:lnTo>
                  <a:lnTo>
                    <a:pt x="83" y="57"/>
                  </a:lnTo>
                  <a:lnTo>
                    <a:pt x="84" y="58"/>
                  </a:lnTo>
                  <a:lnTo>
                    <a:pt x="85" y="58"/>
                  </a:lnTo>
                  <a:lnTo>
                    <a:pt x="85" y="57"/>
                  </a:lnTo>
                  <a:lnTo>
                    <a:pt x="87" y="57"/>
                  </a:lnTo>
                  <a:lnTo>
                    <a:pt x="87" y="58"/>
                  </a:lnTo>
                  <a:lnTo>
                    <a:pt x="88" y="58"/>
                  </a:lnTo>
                  <a:lnTo>
                    <a:pt x="90" y="60"/>
                  </a:lnTo>
                  <a:lnTo>
                    <a:pt x="92" y="58"/>
                  </a:lnTo>
                  <a:lnTo>
                    <a:pt x="93" y="58"/>
                  </a:lnTo>
                  <a:lnTo>
                    <a:pt x="96" y="57"/>
                  </a:lnTo>
                  <a:lnTo>
                    <a:pt x="99" y="56"/>
                  </a:lnTo>
                  <a:lnTo>
                    <a:pt x="100" y="56"/>
                  </a:lnTo>
                  <a:lnTo>
                    <a:pt x="101" y="56"/>
                  </a:lnTo>
                  <a:lnTo>
                    <a:pt x="104" y="57"/>
                  </a:lnTo>
                  <a:lnTo>
                    <a:pt x="106" y="56"/>
                  </a:lnTo>
                  <a:lnTo>
                    <a:pt x="107" y="56"/>
                  </a:lnTo>
                  <a:lnTo>
                    <a:pt x="113" y="59"/>
                  </a:lnTo>
                  <a:lnTo>
                    <a:pt x="114" y="60"/>
                  </a:lnTo>
                  <a:lnTo>
                    <a:pt x="115" y="60"/>
                  </a:lnTo>
                  <a:lnTo>
                    <a:pt x="116" y="60"/>
                  </a:lnTo>
                  <a:lnTo>
                    <a:pt x="116" y="31"/>
                  </a:lnTo>
                  <a:lnTo>
                    <a:pt x="114" y="12"/>
                  </a:lnTo>
                  <a:lnTo>
                    <a:pt x="114" y="3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4" name="Freeform 33" descr="20%"/>
            <p:cNvSpPr>
              <a:spLocks/>
            </p:cNvSpPr>
            <p:nvPr/>
          </p:nvSpPr>
          <p:spPr bwMode="auto">
            <a:xfrm>
              <a:off x="5322888" y="3127375"/>
              <a:ext cx="730250" cy="603250"/>
            </a:xfrm>
            <a:custGeom>
              <a:avLst/>
              <a:gdLst>
                <a:gd name="T0" fmla="*/ 2147483647 w 90"/>
                <a:gd name="T1" fmla="*/ 2147483647 h 78"/>
                <a:gd name="T2" fmla="*/ 2147483647 w 90"/>
                <a:gd name="T3" fmla="*/ 2147483647 h 78"/>
                <a:gd name="T4" fmla="*/ 2147483647 w 90"/>
                <a:gd name="T5" fmla="*/ 2147483647 h 78"/>
                <a:gd name="T6" fmla="*/ 2147483647 w 90"/>
                <a:gd name="T7" fmla="*/ 2147483647 h 78"/>
                <a:gd name="T8" fmla="*/ 2147483647 w 90"/>
                <a:gd name="T9" fmla="*/ 2147483647 h 78"/>
                <a:gd name="T10" fmla="*/ 2147483647 w 90"/>
                <a:gd name="T11" fmla="*/ 2147483647 h 78"/>
                <a:gd name="T12" fmla="*/ 2147483647 w 90"/>
                <a:gd name="T13" fmla="*/ 2147483647 h 78"/>
                <a:gd name="T14" fmla="*/ 2147483647 w 90"/>
                <a:gd name="T15" fmla="*/ 2147483647 h 78"/>
                <a:gd name="T16" fmla="*/ 2147483647 w 90"/>
                <a:gd name="T17" fmla="*/ 2147483647 h 78"/>
                <a:gd name="T18" fmla="*/ 2147483647 w 90"/>
                <a:gd name="T19" fmla="*/ 2147483647 h 78"/>
                <a:gd name="T20" fmla="*/ 2147483647 w 90"/>
                <a:gd name="T21" fmla="*/ 2147483647 h 78"/>
                <a:gd name="T22" fmla="*/ 2147483647 w 90"/>
                <a:gd name="T23" fmla="*/ 2147483647 h 78"/>
                <a:gd name="T24" fmla="*/ 2147483647 w 90"/>
                <a:gd name="T25" fmla="*/ 2147483647 h 78"/>
                <a:gd name="T26" fmla="*/ 2147483647 w 90"/>
                <a:gd name="T27" fmla="*/ 2147483647 h 78"/>
                <a:gd name="T28" fmla="*/ 2147483647 w 90"/>
                <a:gd name="T29" fmla="*/ 2147483647 h 78"/>
                <a:gd name="T30" fmla="*/ 2147483647 w 90"/>
                <a:gd name="T31" fmla="*/ 2147483647 h 78"/>
                <a:gd name="T32" fmla="*/ 2147483647 w 90"/>
                <a:gd name="T33" fmla="*/ 2147483647 h 78"/>
                <a:gd name="T34" fmla="*/ 2147483647 w 90"/>
                <a:gd name="T35" fmla="*/ 2147483647 h 78"/>
                <a:gd name="T36" fmla="*/ 2147483647 w 90"/>
                <a:gd name="T37" fmla="*/ 2147483647 h 78"/>
                <a:gd name="T38" fmla="*/ 2147483647 w 90"/>
                <a:gd name="T39" fmla="*/ 2033687399 h 78"/>
                <a:gd name="T40" fmla="*/ 2147483647 w 90"/>
                <a:gd name="T41" fmla="*/ 1794428778 h 78"/>
                <a:gd name="T42" fmla="*/ 2147483647 w 90"/>
                <a:gd name="T43" fmla="*/ 1614985175 h 78"/>
                <a:gd name="T44" fmla="*/ 2147483647 w 90"/>
                <a:gd name="T45" fmla="*/ 1734614244 h 78"/>
                <a:gd name="T46" fmla="*/ 2147483647 w 90"/>
                <a:gd name="T47" fmla="*/ 1315912504 h 78"/>
                <a:gd name="T48" fmla="*/ 2147483647 w 90"/>
                <a:gd name="T49" fmla="*/ 1076662101 h 78"/>
                <a:gd name="T50" fmla="*/ 2147483647 w 90"/>
                <a:gd name="T51" fmla="*/ 777589187 h 78"/>
                <a:gd name="T52" fmla="*/ 2147483647 w 90"/>
                <a:gd name="T53" fmla="*/ 358887327 h 78"/>
                <a:gd name="T54" fmla="*/ 2147483647 w 90"/>
                <a:gd name="T55" fmla="*/ 239258198 h 78"/>
                <a:gd name="T56" fmla="*/ 0 w 90"/>
                <a:gd name="T57" fmla="*/ 119629099 h 78"/>
                <a:gd name="T58" fmla="*/ 131672176 w 90"/>
                <a:gd name="T59" fmla="*/ 299072792 h 78"/>
                <a:gd name="T60" fmla="*/ 329172373 w 90"/>
                <a:gd name="T61" fmla="*/ 538331050 h 78"/>
                <a:gd name="T62" fmla="*/ 329172373 w 90"/>
                <a:gd name="T63" fmla="*/ 657960119 h 78"/>
                <a:gd name="T64" fmla="*/ 724188933 w 90"/>
                <a:gd name="T65" fmla="*/ 957032790 h 78"/>
                <a:gd name="T66" fmla="*/ 592516789 w 90"/>
                <a:gd name="T67" fmla="*/ 1196283435 h 78"/>
                <a:gd name="T68" fmla="*/ 724188933 w 90"/>
                <a:gd name="T69" fmla="*/ 1315912504 h 78"/>
                <a:gd name="T70" fmla="*/ 855861077 w 90"/>
                <a:gd name="T71" fmla="*/ 1555170641 h 78"/>
                <a:gd name="T72" fmla="*/ 987525108 w 90"/>
                <a:gd name="T73" fmla="*/ 1614985175 h 78"/>
                <a:gd name="T74" fmla="*/ 1053361180 w 90"/>
                <a:gd name="T75" fmla="*/ 2147483647 h 7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90"/>
                <a:gd name="T115" fmla="*/ 0 h 78"/>
                <a:gd name="T116" fmla="*/ 90 w 90"/>
                <a:gd name="T117" fmla="*/ 78 h 7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90" h="78">
                  <a:moveTo>
                    <a:pt x="16" y="72"/>
                  </a:moveTo>
                  <a:lnTo>
                    <a:pt x="76" y="69"/>
                  </a:lnTo>
                  <a:lnTo>
                    <a:pt x="76" y="70"/>
                  </a:lnTo>
                  <a:lnTo>
                    <a:pt x="77" y="71"/>
                  </a:lnTo>
                  <a:lnTo>
                    <a:pt x="78" y="72"/>
                  </a:lnTo>
                  <a:lnTo>
                    <a:pt x="77" y="74"/>
                  </a:lnTo>
                  <a:lnTo>
                    <a:pt x="76" y="75"/>
                  </a:lnTo>
                  <a:lnTo>
                    <a:pt x="74" y="77"/>
                  </a:lnTo>
                  <a:lnTo>
                    <a:pt x="74" y="78"/>
                  </a:lnTo>
                  <a:lnTo>
                    <a:pt x="83" y="78"/>
                  </a:lnTo>
                  <a:lnTo>
                    <a:pt x="84" y="75"/>
                  </a:lnTo>
                  <a:lnTo>
                    <a:pt x="83" y="74"/>
                  </a:lnTo>
                  <a:lnTo>
                    <a:pt x="84" y="71"/>
                  </a:lnTo>
                  <a:lnTo>
                    <a:pt x="85" y="69"/>
                  </a:lnTo>
                  <a:lnTo>
                    <a:pt x="86" y="67"/>
                  </a:lnTo>
                  <a:lnTo>
                    <a:pt x="88" y="67"/>
                  </a:lnTo>
                  <a:lnTo>
                    <a:pt x="89" y="67"/>
                  </a:lnTo>
                  <a:lnTo>
                    <a:pt x="90" y="62"/>
                  </a:lnTo>
                  <a:lnTo>
                    <a:pt x="90" y="61"/>
                  </a:lnTo>
                  <a:lnTo>
                    <a:pt x="89" y="60"/>
                  </a:lnTo>
                  <a:lnTo>
                    <a:pt x="88" y="59"/>
                  </a:lnTo>
                  <a:lnTo>
                    <a:pt x="87" y="59"/>
                  </a:lnTo>
                  <a:lnTo>
                    <a:pt x="87" y="60"/>
                  </a:lnTo>
                  <a:lnTo>
                    <a:pt x="84" y="56"/>
                  </a:lnTo>
                  <a:lnTo>
                    <a:pt x="84" y="55"/>
                  </a:lnTo>
                  <a:lnTo>
                    <a:pt x="85" y="54"/>
                  </a:lnTo>
                  <a:lnTo>
                    <a:pt x="85" y="53"/>
                  </a:lnTo>
                  <a:lnTo>
                    <a:pt x="84" y="52"/>
                  </a:lnTo>
                  <a:lnTo>
                    <a:pt x="83" y="49"/>
                  </a:lnTo>
                  <a:lnTo>
                    <a:pt x="79" y="46"/>
                  </a:lnTo>
                  <a:lnTo>
                    <a:pt x="78" y="45"/>
                  </a:lnTo>
                  <a:lnTo>
                    <a:pt x="74" y="43"/>
                  </a:lnTo>
                  <a:lnTo>
                    <a:pt x="72" y="40"/>
                  </a:lnTo>
                  <a:lnTo>
                    <a:pt x="71" y="38"/>
                  </a:lnTo>
                  <a:lnTo>
                    <a:pt x="71" y="37"/>
                  </a:lnTo>
                  <a:lnTo>
                    <a:pt x="74" y="34"/>
                  </a:lnTo>
                  <a:lnTo>
                    <a:pt x="73" y="32"/>
                  </a:lnTo>
                  <a:lnTo>
                    <a:pt x="74" y="30"/>
                  </a:lnTo>
                  <a:lnTo>
                    <a:pt x="73" y="29"/>
                  </a:lnTo>
                  <a:lnTo>
                    <a:pt x="70" y="27"/>
                  </a:lnTo>
                  <a:lnTo>
                    <a:pt x="69" y="28"/>
                  </a:lnTo>
                  <a:lnTo>
                    <a:pt x="68" y="29"/>
                  </a:lnTo>
                  <a:lnTo>
                    <a:pt x="67" y="29"/>
                  </a:lnTo>
                  <a:lnTo>
                    <a:pt x="65" y="22"/>
                  </a:lnTo>
                  <a:lnTo>
                    <a:pt x="64" y="21"/>
                  </a:lnTo>
                  <a:lnTo>
                    <a:pt x="60" y="18"/>
                  </a:lnTo>
                  <a:lnTo>
                    <a:pt x="56" y="14"/>
                  </a:lnTo>
                  <a:lnTo>
                    <a:pt x="56" y="13"/>
                  </a:lnTo>
                  <a:lnTo>
                    <a:pt x="55" y="10"/>
                  </a:lnTo>
                  <a:lnTo>
                    <a:pt x="55" y="6"/>
                  </a:lnTo>
                  <a:lnTo>
                    <a:pt x="55" y="5"/>
                  </a:lnTo>
                  <a:lnTo>
                    <a:pt x="55" y="4"/>
                  </a:lnTo>
                  <a:lnTo>
                    <a:pt x="52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5" y="9"/>
                  </a:lnTo>
                  <a:lnTo>
                    <a:pt x="5" y="10"/>
                  </a:lnTo>
                  <a:lnTo>
                    <a:pt x="5" y="11"/>
                  </a:lnTo>
                  <a:lnTo>
                    <a:pt x="5" y="12"/>
                  </a:lnTo>
                  <a:lnTo>
                    <a:pt x="11" y="16"/>
                  </a:lnTo>
                  <a:lnTo>
                    <a:pt x="9" y="18"/>
                  </a:lnTo>
                  <a:lnTo>
                    <a:pt x="9" y="20"/>
                  </a:lnTo>
                  <a:lnTo>
                    <a:pt x="10" y="22"/>
                  </a:lnTo>
                  <a:lnTo>
                    <a:pt x="11" y="22"/>
                  </a:lnTo>
                  <a:lnTo>
                    <a:pt x="12" y="25"/>
                  </a:lnTo>
                  <a:lnTo>
                    <a:pt x="13" y="26"/>
                  </a:lnTo>
                  <a:lnTo>
                    <a:pt x="15" y="26"/>
                  </a:lnTo>
                  <a:lnTo>
                    <a:pt x="15" y="27"/>
                  </a:lnTo>
                  <a:lnTo>
                    <a:pt x="16" y="63"/>
                  </a:lnTo>
                  <a:lnTo>
                    <a:pt x="16" y="72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5" name="Freeform 34" descr="20%"/>
            <p:cNvSpPr>
              <a:spLocks/>
            </p:cNvSpPr>
            <p:nvPr/>
          </p:nvSpPr>
          <p:spPr bwMode="auto">
            <a:xfrm>
              <a:off x="6011863" y="3265488"/>
              <a:ext cx="809625" cy="395287"/>
            </a:xfrm>
            <a:custGeom>
              <a:avLst/>
              <a:gdLst>
                <a:gd name="T0" fmla="*/ 1337606913 w 99"/>
                <a:gd name="T1" fmla="*/ 2147483647 h 51"/>
                <a:gd name="T2" fmla="*/ 1270727002 w 99"/>
                <a:gd name="T3" fmla="*/ 2147483647 h 51"/>
                <a:gd name="T4" fmla="*/ 1471366736 w 99"/>
                <a:gd name="T5" fmla="*/ 2147483647 h 51"/>
                <a:gd name="T6" fmla="*/ 2147483647 w 99"/>
                <a:gd name="T7" fmla="*/ 2147483647 h 51"/>
                <a:gd name="T8" fmla="*/ 2147483647 w 99"/>
                <a:gd name="T9" fmla="*/ 2147483647 h 51"/>
                <a:gd name="T10" fmla="*/ 2147483647 w 99"/>
                <a:gd name="T11" fmla="*/ 2102578397 h 51"/>
                <a:gd name="T12" fmla="*/ 2147483647 w 99"/>
                <a:gd name="T13" fmla="*/ 1982433953 h 51"/>
                <a:gd name="T14" fmla="*/ 2147483647 w 99"/>
                <a:gd name="T15" fmla="*/ 1862282242 h 51"/>
                <a:gd name="T16" fmla="*/ 2147483647 w 99"/>
                <a:gd name="T17" fmla="*/ 1381698652 h 51"/>
                <a:gd name="T18" fmla="*/ 2147483647 w 99"/>
                <a:gd name="T19" fmla="*/ 1321622797 h 51"/>
                <a:gd name="T20" fmla="*/ 2147483647 w 99"/>
                <a:gd name="T21" fmla="*/ 1261546941 h 51"/>
                <a:gd name="T22" fmla="*/ 2147483647 w 99"/>
                <a:gd name="T23" fmla="*/ 1201478837 h 51"/>
                <a:gd name="T24" fmla="*/ 2147483647 w 99"/>
                <a:gd name="T25" fmla="*/ 1201478837 h 51"/>
                <a:gd name="T26" fmla="*/ 2147483647 w 99"/>
                <a:gd name="T27" fmla="*/ 841031214 h 51"/>
                <a:gd name="T28" fmla="*/ 2147483647 w 99"/>
                <a:gd name="T29" fmla="*/ 720887254 h 51"/>
                <a:gd name="T30" fmla="*/ 2147483647 w 99"/>
                <a:gd name="T31" fmla="*/ 480591462 h 51"/>
                <a:gd name="T32" fmla="*/ 2147483647 w 99"/>
                <a:gd name="T33" fmla="*/ 420515607 h 51"/>
                <a:gd name="T34" fmla="*/ 2147483647 w 99"/>
                <a:gd name="T35" fmla="*/ 240295731 h 51"/>
                <a:gd name="T36" fmla="*/ 2147483647 w 99"/>
                <a:gd name="T37" fmla="*/ 240295731 h 51"/>
                <a:gd name="T38" fmla="*/ 2147483647 w 99"/>
                <a:gd name="T39" fmla="*/ 360439751 h 51"/>
                <a:gd name="T40" fmla="*/ 2147483647 w 99"/>
                <a:gd name="T41" fmla="*/ 360439751 h 51"/>
                <a:gd name="T42" fmla="*/ 2147483647 w 99"/>
                <a:gd name="T43" fmla="*/ 360439751 h 51"/>
                <a:gd name="T44" fmla="*/ 2147483647 w 99"/>
                <a:gd name="T45" fmla="*/ 300371647 h 51"/>
                <a:gd name="T46" fmla="*/ 2147483647 w 99"/>
                <a:gd name="T47" fmla="*/ 240295731 h 51"/>
                <a:gd name="T48" fmla="*/ 2147483647 w 99"/>
                <a:gd name="T49" fmla="*/ 0 h 51"/>
                <a:gd name="T50" fmla="*/ 2147483647 w 99"/>
                <a:gd name="T51" fmla="*/ 60075870 h 51"/>
                <a:gd name="T52" fmla="*/ 2147483647 w 99"/>
                <a:gd name="T53" fmla="*/ 0 h 51"/>
                <a:gd name="T54" fmla="*/ 2147483647 w 99"/>
                <a:gd name="T55" fmla="*/ 120143990 h 51"/>
                <a:gd name="T56" fmla="*/ 2147483647 w 99"/>
                <a:gd name="T57" fmla="*/ 360439751 h 51"/>
                <a:gd name="T58" fmla="*/ 2147483647 w 99"/>
                <a:gd name="T59" fmla="*/ 480591462 h 51"/>
                <a:gd name="T60" fmla="*/ 2147483647 w 99"/>
                <a:gd name="T61" fmla="*/ 480591462 h 51"/>
                <a:gd name="T62" fmla="*/ 2147483647 w 99"/>
                <a:gd name="T63" fmla="*/ 1081327126 h 51"/>
                <a:gd name="T64" fmla="*/ 2147483647 w 99"/>
                <a:gd name="T65" fmla="*/ 1261546941 h 51"/>
                <a:gd name="T66" fmla="*/ 2147483647 w 99"/>
                <a:gd name="T67" fmla="*/ 1141402982 h 51"/>
                <a:gd name="T68" fmla="*/ 2147483647 w 99"/>
                <a:gd name="T69" fmla="*/ 1441766757 h 51"/>
                <a:gd name="T70" fmla="*/ 2147483647 w 99"/>
                <a:gd name="T71" fmla="*/ 1441766757 h 51"/>
                <a:gd name="T72" fmla="*/ 2140165848 w 99"/>
                <a:gd name="T73" fmla="*/ 1381698652 h 51"/>
                <a:gd name="T74" fmla="*/ 2006406025 w 99"/>
                <a:gd name="T75" fmla="*/ 1561918467 h 51"/>
                <a:gd name="T76" fmla="*/ 1738886380 w 99"/>
                <a:gd name="T77" fmla="*/ 1441766757 h 51"/>
                <a:gd name="T78" fmla="*/ 1337606913 w 99"/>
                <a:gd name="T79" fmla="*/ 1501842612 h 51"/>
                <a:gd name="T80" fmla="*/ 1337606913 w 99"/>
                <a:gd name="T81" fmla="*/ 1621994322 h 51"/>
                <a:gd name="T82" fmla="*/ 1203847091 w 99"/>
                <a:gd name="T83" fmla="*/ 1621994322 h 51"/>
                <a:gd name="T84" fmla="*/ 1203847091 w 99"/>
                <a:gd name="T85" fmla="*/ 1621994322 h 51"/>
                <a:gd name="T86" fmla="*/ 1136967180 w 99"/>
                <a:gd name="T87" fmla="*/ 1802214138 h 51"/>
                <a:gd name="T88" fmla="*/ 1136967180 w 99"/>
                <a:gd name="T89" fmla="*/ 1802214138 h 51"/>
                <a:gd name="T90" fmla="*/ 1203847091 w 99"/>
                <a:gd name="T91" fmla="*/ 1982433953 h 51"/>
                <a:gd name="T92" fmla="*/ 802559190 w 99"/>
                <a:gd name="T93" fmla="*/ 2042510293 h 51"/>
                <a:gd name="T94" fmla="*/ 869439101 w 99"/>
                <a:gd name="T95" fmla="*/ 2147483647 h 51"/>
                <a:gd name="T96" fmla="*/ 668799368 w 99"/>
                <a:gd name="T97" fmla="*/ 2147483647 h 51"/>
                <a:gd name="T98" fmla="*/ 401279595 w 99"/>
                <a:gd name="T99" fmla="*/ 2147483647 h 51"/>
                <a:gd name="T100" fmla="*/ 267519709 w 99"/>
                <a:gd name="T101" fmla="*/ 2147483647 h 51"/>
                <a:gd name="T102" fmla="*/ 267519709 w 99"/>
                <a:gd name="T103" fmla="*/ 2147483647 h 51"/>
                <a:gd name="T104" fmla="*/ 334399684 w 99"/>
                <a:gd name="T105" fmla="*/ 2147483647 h 51"/>
                <a:gd name="T106" fmla="*/ 200639797 w 99"/>
                <a:gd name="T107" fmla="*/ 2147483647 h 51"/>
                <a:gd name="T108" fmla="*/ 66879927 w 99"/>
                <a:gd name="T109" fmla="*/ 2147483647 h 51"/>
                <a:gd name="T110" fmla="*/ 0 w 99"/>
                <a:gd name="T111" fmla="*/ 2147483647 h 51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99"/>
                <a:gd name="T169" fmla="*/ 0 h 51"/>
                <a:gd name="T170" fmla="*/ 99 w 99"/>
                <a:gd name="T171" fmla="*/ 51 h 51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99" h="51">
                  <a:moveTo>
                    <a:pt x="0" y="51"/>
                  </a:moveTo>
                  <a:lnTo>
                    <a:pt x="20" y="49"/>
                  </a:lnTo>
                  <a:lnTo>
                    <a:pt x="20" y="48"/>
                  </a:lnTo>
                  <a:lnTo>
                    <a:pt x="19" y="47"/>
                  </a:lnTo>
                  <a:lnTo>
                    <a:pt x="22" y="46"/>
                  </a:lnTo>
                  <a:lnTo>
                    <a:pt x="22" y="47"/>
                  </a:lnTo>
                  <a:lnTo>
                    <a:pt x="78" y="42"/>
                  </a:lnTo>
                  <a:lnTo>
                    <a:pt x="80" y="41"/>
                  </a:lnTo>
                  <a:lnTo>
                    <a:pt x="80" y="40"/>
                  </a:lnTo>
                  <a:lnTo>
                    <a:pt x="85" y="38"/>
                  </a:lnTo>
                  <a:lnTo>
                    <a:pt x="86" y="37"/>
                  </a:lnTo>
                  <a:lnTo>
                    <a:pt x="89" y="35"/>
                  </a:lnTo>
                  <a:lnTo>
                    <a:pt x="89" y="34"/>
                  </a:lnTo>
                  <a:lnTo>
                    <a:pt x="89" y="33"/>
                  </a:lnTo>
                  <a:lnTo>
                    <a:pt x="90" y="32"/>
                  </a:lnTo>
                  <a:lnTo>
                    <a:pt x="90" y="31"/>
                  </a:lnTo>
                  <a:lnTo>
                    <a:pt x="92" y="29"/>
                  </a:lnTo>
                  <a:lnTo>
                    <a:pt x="99" y="23"/>
                  </a:lnTo>
                  <a:lnTo>
                    <a:pt x="99" y="22"/>
                  </a:lnTo>
                  <a:lnTo>
                    <a:pt x="98" y="22"/>
                  </a:lnTo>
                  <a:lnTo>
                    <a:pt x="97" y="22"/>
                  </a:lnTo>
                  <a:lnTo>
                    <a:pt x="97" y="21"/>
                  </a:lnTo>
                  <a:lnTo>
                    <a:pt x="95" y="20"/>
                  </a:lnTo>
                  <a:lnTo>
                    <a:pt x="95" y="21"/>
                  </a:lnTo>
                  <a:lnTo>
                    <a:pt x="94" y="20"/>
                  </a:lnTo>
                  <a:lnTo>
                    <a:pt x="92" y="18"/>
                  </a:lnTo>
                  <a:lnTo>
                    <a:pt x="90" y="14"/>
                  </a:lnTo>
                  <a:lnTo>
                    <a:pt x="89" y="13"/>
                  </a:lnTo>
                  <a:lnTo>
                    <a:pt x="89" y="12"/>
                  </a:lnTo>
                  <a:lnTo>
                    <a:pt x="89" y="10"/>
                  </a:lnTo>
                  <a:lnTo>
                    <a:pt x="89" y="8"/>
                  </a:lnTo>
                  <a:lnTo>
                    <a:pt x="87" y="7"/>
                  </a:lnTo>
                  <a:lnTo>
                    <a:pt x="86" y="6"/>
                  </a:lnTo>
                  <a:lnTo>
                    <a:pt x="84" y="4"/>
                  </a:lnTo>
                  <a:lnTo>
                    <a:pt x="84" y="3"/>
                  </a:lnTo>
                  <a:lnTo>
                    <a:pt x="82" y="4"/>
                  </a:lnTo>
                  <a:lnTo>
                    <a:pt x="82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6" y="5"/>
                  </a:lnTo>
                  <a:lnTo>
                    <a:pt x="75" y="6"/>
                  </a:lnTo>
                  <a:lnTo>
                    <a:pt x="74" y="7"/>
                  </a:lnTo>
                  <a:lnTo>
                    <a:pt x="71" y="5"/>
                  </a:lnTo>
                  <a:lnTo>
                    <a:pt x="68" y="5"/>
                  </a:lnTo>
                  <a:lnTo>
                    <a:pt x="66" y="4"/>
                  </a:lnTo>
                  <a:lnTo>
                    <a:pt x="65" y="2"/>
                  </a:lnTo>
                  <a:lnTo>
                    <a:pt x="63" y="0"/>
                  </a:lnTo>
                  <a:lnTo>
                    <a:pt x="61" y="1"/>
                  </a:lnTo>
                  <a:lnTo>
                    <a:pt x="59" y="0"/>
                  </a:lnTo>
                  <a:lnTo>
                    <a:pt x="58" y="0"/>
                  </a:lnTo>
                  <a:lnTo>
                    <a:pt x="58" y="2"/>
                  </a:lnTo>
                  <a:lnTo>
                    <a:pt x="58" y="5"/>
                  </a:lnTo>
                  <a:lnTo>
                    <a:pt x="58" y="6"/>
                  </a:lnTo>
                  <a:lnTo>
                    <a:pt x="56" y="7"/>
                  </a:lnTo>
                  <a:lnTo>
                    <a:pt x="55" y="8"/>
                  </a:lnTo>
                  <a:lnTo>
                    <a:pt x="52" y="8"/>
                  </a:lnTo>
                  <a:lnTo>
                    <a:pt x="51" y="8"/>
                  </a:lnTo>
                  <a:lnTo>
                    <a:pt x="51" y="11"/>
                  </a:lnTo>
                  <a:lnTo>
                    <a:pt x="46" y="18"/>
                  </a:lnTo>
                  <a:lnTo>
                    <a:pt x="45" y="21"/>
                  </a:lnTo>
                  <a:lnTo>
                    <a:pt x="42" y="21"/>
                  </a:lnTo>
                  <a:lnTo>
                    <a:pt x="40" y="19"/>
                  </a:lnTo>
                  <a:lnTo>
                    <a:pt x="39" y="19"/>
                  </a:lnTo>
                  <a:lnTo>
                    <a:pt x="38" y="20"/>
                  </a:lnTo>
                  <a:lnTo>
                    <a:pt x="37" y="24"/>
                  </a:lnTo>
                  <a:lnTo>
                    <a:pt x="36" y="25"/>
                  </a:lnTo>
                  <a:lnTo>
                    <a:pt x="35" y="24"/>
                  </a:lnTo>
                  <a:lnTo>
                    <a:pt x="34" y="23"/>
                  </a:lnTo>
                  <a:lnTo>
                    <a:pt x="32" y="23"/>
                  </a:lnTo>
                  <a:lnTo>
                    <a:pt x="31" y="26"/>
                  </a:lnTo>
                  <a:lnTo>
                    <a:pt x="30" y="26"/>
                  </a:lnTo>
                  <a:lnTo>
                    <a:pt x="26" y="24"/>
                  </a:lnTo>
                  <a:lnTo>
                    <a:pt x="23" y="25"/>
                  </a:lnTo>
                  <a:lnTo>
                    <a:pt x="20" y="25"/>
                  </a:lnTo>
                  <a:lnTo>
                    <a:pt x="20" y="26"/>
                  </a:lnTo>
                  <a:lnTo>
                    <a:pt x="20" y="27"/>
                  </a:lnTo>
                  <a:lnTo>
                    <a:pt x="19" y="27"/>
                  </a:lnTo>
                  <a:lnTo>
                    <a:pt x="18" y="27"/>
                  </a:lnTo>
                  <a:lnTo>
                    <a:pt x="17" y="28"/>
                  </a:lnTo>
                  <a:lnTo>
                    <a:pt x="17" y="30"/>
                  </a:lnTo>
                  <a:lnTo>
                    <a:pt x="18" y="32"/>
                  </a:lnTo>
                  <a:lnTo>
                    <a:pt x="18" y="33"/>
                  </a:lnTo>
                  <a:lnTo>
                    <a:pt x="14" y="34"/>
                  </a:lnTo>
                  <a:lnTo>
                    <a:pt x="12" y="34"/>
                  </a:lnTo>
                  <a:lnTo>
                    <a:pt x="13" y="36"/>
                  </a:lnTo>
                  <a:lnTo>
                    <a:pt x="13" y="40"/>
                  </a:lnTo>
                  <a:lnTo>
                    <a:pt x="12" y="40"/>
                  </a:lnTo>
                  <a:lnTo>
                    <a:pt x="10" y="39"/>
                  </a:lnTo>
                  <a:lnTo>
                    <a:pt x="8" y="38"/>
                  </a:lnTo>
                  <a:lnTo>
                    <a:pt x="6" y="38"/>
                  </a:lnTo>
                  <a:lnTo>
                    <a:pt x="4" y="39"/>
                  </a:lnTo>
                  <a:lnTo>
                    <a:pt x="4" y="42"/>
                  </a:lnTo>
                  <a:lnTo>
                    <a:pt x="5" y="43"/>
                  </a:lnTo>
                  <a:lnTo>
                    <a:pt x="5" y="44"/>
                  </a:lnTo>
                  <a:lnTo>
                    <a:pt x="4" y="49"/>
                  </a:lnTo>
                  <a:lnTo>
                    <a:pt x="3" y="49"/>
                  </a:lnTo>
                  <a:lnTo>
                    <a:pt x="1" y="4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6" name="Freeform 35" descr="20%"/>
            <p:cNvSpPr>
              <a:spLocks/>
            </p:cNvSpPr>
            <p:nvPr/>
          </p:nvSpPr>
          <p:spPr bwMode="auto">
            <a:xfrm>
              <a:off x="5940425" y="3560763"/>
              <a:ext cx="901700" cy="301625"/>
            </a:xfrm>
            <a:custGeom>
              <a:avLst/>
              <a:gdLst>
                <a:gd name="T0" fmla="*/ 2147483647 w 111"/>
                <a:gd name="T1" fmla="*/ 0 h 39"/>
                <a:gd name="T2" fmla="*/ 2147483647 w 111"/>
                <a:gd name="T3" fmla="*/ 179443663 h 39"/>
                <a:gd name="T4" fmla="*/ 2147483647 w 111"/>
                <a:gd name="T5" fmla="*/ 239258198 h 39"/>
                <a:gd name="T6" fmla="*/ 2045689172 w 111"/>
                <a:gd name="T7" fmla="*/ 538331050 h 39"/>
                <a:gd name="T8" fmla="*/ 2045689172 w 111"/>
                <a:gd name="T9" fmla="*/ 478516395 h 39"/>
                <a:gd name="T10" fmla="*/ 1847721398 w 111"/>
                <a:gd name="T11" fmla="*/ 538331050 h 39"/>
                <a:gd name="T12" fmla="*/ 1913707948 w 111"/>
                <a:gd name="T13" fmla="*/ 598145585 h 39"/>
                <a:gd name="T14" fmla="*/ 1913707948 w 111"/>
                <a:gd name="T15" fmla="*/ 657960119 h 39"/>
                <a:gd name="T16" fmla="*/ 593911700 w 111"/>
                <a:gd name="T17" fmla="*/ 777589187 h 39"/>
                <a:gd name="T18" fmla="*/ 527916900 w 111"/>
                <a:gd name="T19" fmla="*/ 897218256 h 39"/>
                <a:gd name="T20" fmla="*/ 461930349 w 111"/>
                <a:gd name="T21" fmla="*/ 1076662101 h 39"/>
                <a:gd name="T22" fmla="*/ 527916900 w 111"/>
                <a:gd name="T23" fmla="*/ 1136476635 h 39"/>
                <a:gd name="T24" fmla="*/ 461930349 w 111"/>
                <a:gd name="T25" fmla="*/ 1315912504 h 39"/>
                <a:gd name="T26" fmla="*/ 461930349 w 111"/>
                <a:gd name="T27" fmla="*/ 1315912504 h 39"/>
                <a:gd name="T28" fmla="*/ 461930349 w 111"/>
                <a:gd name="T29" fmla="*/ 1375727038 h 39"/>
                <a:gd name="T30" fmla="*/ 395943799 w 111"/>
                <a:gd name="T31" fmla="*/ 1495356107 h 39"/>
                <a:gd name="T32" fmla="*/ 329949125 w 111"/>
                <a:gd name="T33" fmla="*/ 1555170641 h 39"/>
                <a:gd name="T34" fmla="*/ 263962512 w 111"/>
                <a:gd name="T35" fmla="*/ 1794428778 h 39"/>
                <a:gd name="T36" fmla="*/ 131981256 w 111"/>
                <a:gd name="T37" fmla="*/ 1914057847 h 39"/>
                <a:gd name="T38" fmla="*/ 131981256 w 111"/>
                <a:gd name="T39" fmla="*/ 2093501933 h 39"/>
                <a:gd name="T40" fmla="*/ 131981256 w 111"/>
                <a:gd name="T41" fmla="*/ 2147483647 h 39"/>
                <a:gd name="T42" fmla="*/ 131981256 w 111"/>
                <a:gd name="T43" fmla="*/ 2147483647 h 39"/>
                <a:gd name="T44" fmla="*/ 0 w 111"/>
                <a:gd name="T45" fmla="*/ 2147483647 h 39"/>
                <a:gd name="T46" fmla="*/ 1913707948 w 111"/>
                <a:gd name="T47" fmla="*/ 2147483647 h 39"/>
                <a:gd name="T48" fmla="*/ 2147483647 w 111"/>
                <a:gd name="T49" fmla="*/ 2033687399 h 39"/>
                <a:gd name="T50" fmla="*/ 2147483647 w 111"/>
                <a:gd name="T51" fmla="*/ 1914057847 h 39"/>
                <a:gd name="T52" fmla="*/ 2147483647 w 111"/>
                <a:gd name="T53" fmla="*/ 1674799710 h 39"/>
                <a:gd name="T54" fmla="*/ 2147483647 w 111"/>
                <a:gd name="T55" fmla="*/ 1674799710 h 39"/>
                <a:gd name="T56" fmla="*/ 2147483647 w 111"/>
                <a:gd name="T57" fmla="*/ 1674799710 h 39"/>
                <a:gd name="T58" fmla="*/ 2147483647 w 111"/>
                <a:gd name="T59" fmla="*/ 1614985175 h 39"/>
                <a:gd name="T60" fmla="*/ 2147483647 w 111"/>
                <a:gd name="T61" fmla="*/ 1555170641 h 39"/>
                <a:gd name="T62" fmla="*/ 2147483647 w 111"/>
                <a:gd name="T63" fmla="*/ 1495356107 h 39"/>
                <a:gd name="T64" fmla="*/ 2147483647 w 111"/>
                <a:gd name="T65" fmla="*/ 1435541572 h 39"/>
                <a:gd name="T66" fmla="*/ 2147483647 w 111"/>
                <a:gd name="T67" fmla="*/ 1375727038 h 39"/>
                <a:gd name="T68" fmla="*/ 2147483647 w 111"/>
                <a:gd name="T69" fmla="*/ 1315912504 h 39"/>
                <a:gd name="T70" fmla="*/ 2147483647 w 111"/>
                <a:gd name="T71" fmla="*/ 1256097969 h 39"/>
                <a:gd name="T72" fmla="*/ 2147483647 w 111"/>
                <a:gd name="T73" fmla="*/ 1076662101 h 39"/>
                <a:gd name="T74" fmla="*/ 2147483647 w 111"/>
                <a:gd name="T75" fmla="*/ 1076662101 h 39"/>
                <a:gd name="T76" fmla="*/ 2147483647 w 111"/>
                <a:gd name="T77" fmla="*/ 957032790 h 39"/>
                <a:gd name="T78" fmla="*/ 2147483647 w 111"/>
                <a:gd name="T79" fmla="*/ 837403722 h 39"/>
                <a:gd name="T80" fmla="*/ 2147483647 w 111"/>
                <a:gd name="T81" fmla="*/ 837403722 h 39"/>
                <a:gd name="T82" fmla="*/ 2147483647 w 111"/>
                <a:gd name="T83" fmla="*/ 837403722 h 39"/>
                <a:gd name="T84" fmla="*/ 2147483647 w 111"/>
                <a:gd name="T85" fmla="*/ 837403722 h 39"/>
                <a:gd name="T86" fmla="*/ 2147483647 w 111"/>
                <a:gd name="T87" fmla="*/ 777589187 h 39"/>
                <a:gd name="T88" fmla="*/ 2147483647 w 111"/>
                <a:gd name="T89" fmla="*/ 717774653 h 39"/>
                <a:gd name="T90" fmla="*/ 2147483647 w 111"/>
                <a:gd name="T91" fmla="*/ 717774653 h 39"/>
                <a:gd name="T92" fmla="*/ 2147483647 w 111"/>
                <a:gd name="T93" fmla="*/ 777589187 h 39"/>
                <a:gd name="T94" fmla="*/ 2147483647 w 111"/>
                <a:gd name="T95" fmla="*/ 717774653 h 39"/>
                <a:gd name="T96" fmla="*/ 2147483647 w 111"/>
                <a:gd name="T97" fmla="*/ 717774653 h 39"/>
                <a:gd name="T98" fmla="*/ 2147483647 w 111"/>
                <a:gd name="T99" fmla="*/ 598145585 h 39"/>
                <a:gd name="T100" fmla="*/ 2147483647 w 111"/>
                <a:gd name="T101" fmla="*/ 598145585 h 39"/>
                <a:gd name="T102" fmla="*/ 2147483647 w 111"/>
                <a:gd name="T103" fmla="*/ 598145585 h 39"/>
                <a:gd name="T104" fmla="*/ 2147483647 w 111"/>
                <a:gd name="T105" fmla="*/ 358887327 h 39"/>
                <a:gd name="T106" fmla="*/ 2147483647 w 111"/>
                <a:gd name="T107" fmla="*/ 299072792 h 39"/>
                <a:gd name="T108" fmla="*/ 2147483647 w 111"/>
                <a:gd name="T109" fmla="*/ 239258198 h 39"/>
                <a:gd name="T110" fmla="*/ 2147483647 w 111"/>
                <a:gd name="T111" fmla="*/ 179443663 h 39"/>
                <a:gd name="T112" fmla="*/ 2147483647 w 111"/>
                <a:gd name="T113" fmla="*/ 59814549 h 39"/>
                <a:gd name="T114" fmla="*/ 2147483647 w 111"/>
                <a:gd name="T115" fmla="*/ 0 h 39"/>
                <a:gd name="T116" fmla="*/ 2147483647 w 111"/>
                <a:gd name="T117" fmla="*/ 0 h 39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1"/>
                <a:gd name="T178" fmla="*/ 0 h 39"/>
                <a:gd name="T179" fmla="*/ 111 w 111"/>
                <a:gd name="T180" fmla="*/ 39 h 39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1" h="39">
                  <a:moveTo>
                    <a:pt x="111" y="0"/>
                  </a:moveTo>
                  <a:lnTo>
                    <a:pt x="89" y="3"/>
                  </a:lnTo>
                  <a:lnTo>
                    <a:pt x="87" y="4"/>
                  </a:lnTo>
                  <a:lnTo>
                    <a:pt x="31" y="9"/>
                  </a:lnTo>
                  <a:lnTo>
                    <a:pt x="31" y="8"/>
                  </a:lnTo>
                  <a:lnTo>
                    <a:pt x="28" y="9"/>
                  </a:lnTo>
                  <a:lnTo>
                    <a:pt x="29" y="10"/>
                  </a:lnTo>
                  <a:lnTo>
                    <a:pt x="29" y="11"/>
                  </a:lnTo>
                  <a:lnTo>
                    <a:pt x="9" y="13"/>
                  </a:lnTo>
                  <a:lnTo>
                    <a:pt x="8" y="15"/>
                  </a:lnTo>
                  <a:lnTo>
                    <a:pt x="7" y="18"/>
                  </a:lnTo>
                  <a:lnTo>
                    <a:pt x="8" y="19"/>
                  </a:lnTo>
                  <a:lnTo>
                    <a:pt x="7" y="22"/>
                  </a:lnTo>
                  <a:lnTo>
                    <a:pt x="7" y="23"/>
                  </a:lnTo>
                  <a:lnTo>
                    <a:pt x="6" y="25"/>
                  </a:lnTo>
                  <a:lnTo>
                    <a:pt x="5" y="26"/>
                  </a:lnTo>
                  <a:lnTo>
                    <a:pt x="4" y="30"/>
                  </a:lnTo>
                  <a:lnTo>
                    <a:pt x="2" y="32"/>
                  </a:lnTo>
                  <a:lnTo>
                    <a:pt x="2" y="35"/>
                  </a:lnTo>
                  <a:lnTo>
                    <a:pt x="2" y="38"/>
                  </a:lnTo>
                  <a:lnTo>
                    <a:pt x="0" y="39"/>
                  </a:lnTo>
                  <a:lnTo>
                    <a:pt x="29" y="37"/>
                  </a:lnTo>
                  <a:lnTo>
                    <a:pt x="65" y="34"/>
                  </a:lnTo>
                  <a:lnTo>
                    <a:pt x="78" y="32"/>
                  </a:lnTo>
                  <a:lnTo>
                    <a:pt x="79" y="28"/>
                  </a:lnTo>
                  <a:lnTo>
                    <a:pt x="80" y="28"/>
                  </a:lnTo>
                  <a:lnTo>
                    <a:pt x="81" y="27"/>
                  </a:lnTo>
                  <a:lnTo>
                    <a:pt x="82" y="26"/>
                  </a:lnTo>
                  <a:lnTo>
                    <a:pt x="81" y="25"/>
                  </a:lnTo>
                  <a:lnTo>
                    <a:pt x="82" y="24"/>
                  </a:lnTo>
                  <a:lnTo>
                    <a:pt x="83" y="23"/>
                  </a:lnTo>
                  <a:lnTo>
                    <a:pt x="86" y="22"/>
                  </a:lnTo>
                  <a:lnTo>
                    <a:pt x="89" y="21"/>
                  </a:lnTo>
                  <a:lnTo>
                    <a:pt x="92" y="18"/>
                  </a:lnTo>
                  <a:lnTo>
                    <a:pt x="93" y="18"/>
                  </a:lnTo>
                  <a:lnTo>
                    <a:pt x="95" y="16"/>
                  </a:lnTo>
                  <a:lnTo>
                    <a:pt x="96" y="14"/>
                  </a:lnTo>
                  <a:lnTo>
                    <a:pt x="97" y="14"/>
                  </a:lnTo>
                  <a:lnTo>
                    <a:pt x="98" y="14"/>
                  </a:lnTo>
                  <a:lnTo>
                    <a:pt x="98" y="13"/>
                  </a:lnTo>
                  <a:lnTo>
                    <a:pt x="99" y="12"/>
                  </a:lnTo>
                  <a:lnTo>
                    <a:pt x="100" y="13"/>
                  </a:lnTo>
                  <a:lnTo>
                    <a:pt x="101" y="12"/>
                  </a:lnTo>
                  <a:lnTo>
                    <a:pt x="103" y="10"/>
                  </a:lnTo>
                  <a:lnTo>
                    <a:pt x="104" y="10"/>
                  </a:lnTo>
                  <a:lnTo>
                    <a:pt x="106" y="10"/>
                  </a:lnTo>
                  <a:lnTo>
                    <a:pt x="109" y="6"/>
                  </a:lnTo>
                  <a:lnTo>
                    <a:pt x="110" y="5"/>
                  </a:lnTo>
                  <a:lnTo>
                    <a:pt x="111" y="4"/>
                  </a:lnTo>
                  <a:lnTo>
                    <a:pt x="111" y="3"/>
                  </a:lnTo>
                  <a:lnTo>
                    <a:pt x="111" y="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7" name="Freeform 36" descr="20%"/>
            <p:cNvSpPr>
              <a:spLocks/>
            </p:cNvSpPr>
            <p:nvPr/>
          </p:nvSpPr>
          <p:spPr bwMode="auto">
            <a:xfrm>
              <a:off x="6175375" y="3824288"/>
              <a:ext cx="423863" cy="641350"/>
            </a:xfrm>
            <a:custGeom>
              <a:avLst/>
              <a:gdLst>
                <a:gd name="T0" fmla="*/ 0 w 52"/>
                <a:gd name="T1" fmla="*/ 179122095 h 83"/>
                <a:gd name="T2" fmla="*/ 66440522 w 52"/>
                <a:gd name="T3" fmla="*/ 298544572 h 83"/>
                <a:gd name="T4" fmla="*/ 0 w 52"/>
                <a:gd name="T5" fmla="*/ 2147483647 h 83"/>
                <a:gd name="T6" fmla="*/ 0 w 52"/>
                <a:gd name="T7" fmla="*/ 2147483647 h 83"/>
                <a:gd name="T8" fmla="*/ 199329732 w 52"/>
                <a:gd name="T9" fmla="*/ 2147483647 h 83"/>
                <a:gd name="T10" fmla="*/ 265770238 w 52"/>
                <a:gd name="T11" fmla="*/ 2147483647 h 83"/>
                <a:gd name="T12" fmla="*/ 332210807 w 52"/>
                <a:gd name="T13" fmla="*/ 2147483647 h 83"/>
                <a:gd name="T14" fmla="*/ 465091819 w 52"/>
                <a:gd name="T15" fmla="*/ 2147483647 h 83"/>
                <a:gd name="T16" fmla="*/ 531540476 w 52"/>
                <a:gd name="T17" fmla="*/ 2147483647 h 83"/>
                <a:gd name="T18" fmla="*/ 531540476 w 52"/>
                <a:gd name="T19" fmla="*/ 2147483647 h 83"/>
                <a:gd name="T20" fmla="*/ 597981109 w 52"/>
                <a:gd name="T21" fmla="*/ 2147483647 h 83"/>
                <a:gd name="T22" fmla="*/ 664421615 w 52"/>
                <a:gd name="T23" fmla="*/ 2147483647 h 83"/>
                <a:gd name="T24" fmla="*/ 664421615 w 52"/>
                <a:gd name="T25" fmla="*/ 2147483647 h 83"/>
                <a:gd name="T26" fmla="*/ 730862120 w 52"/>
                <a:gd name="T27" fmla="*/ 2147483647 h 83"/>
                <a:gd name="T28" fmla="*/ 863751283 w 52"/>
                <a:gd name="T29" fmla="*/ 2147483647 h 83"/>
                <a:gd name="T30" fmla="*/ 930191789 w 52"/>
                <a:gd name="T31" fmla="*/ 2147483647 h 83"/>
                <a:gd name="T32" fmla="*/ 996632295 w 52"/>
                <a:gd name="T33" fmla="*/ 2147483647 h 83"/>
                <a:gd name="T34" fmla="*/ 1129521712 w 52"/>
                <a:gd name="T35" fmla="*/ 2147483647 h 83"/>
                <a:gd name="T36" fmla="*/ 1129521712 w 52"/>
                <a:gd name="T37" fmla="*/ 2147483647 h 83"/>
                <a:gd name="T38" fmla="*/ 1195962218 w 52"/>
                <a:gd name="T39" fmla="*/ 2147483647 h 83"/>
                <a:gd name="T40" fmla="*/ 1195962218 w 52"/>
                <a:gd name="T41" fmla="*/ 2147483647 h 83"/>
                <a:gd name="T42" fmla="*/ 1195962218 w 52"/>
                <a:gd name="T43" fmla="*/ 2147483647 h 83"/>
                <a:gd name="T44" fmla="*/ 1129521712 w 52"/>
                <a:gd name="T45" fmla="*/ 2147483647 h 83"/>
                <a:gd name="T46" fmla="*/ 1129521712 w 52"/>
                <a:gd name="T47" fmla="*/ 2147483647 h 83"/>
                <a:gd name="T48" fmla="*/ 1195962218 w 52"/>
                <a:gd name="T49" fmla="*/ 2147483647 h 83"/>
                <a:gd name="T50" fmla="*/ 1195962218 w 52"/>
                <a:gd name="T51" fmla="*/ 2147483647 h 83"/>
                <a:gd name="T52" fmla="*/ 1063072800 w 52"/>
                <a:gd name="T53" fmla="*/ 2147483647 h 83"/>
                <a:gd name="T54" fmla="*/ 1063072800 w 52"/>
                <a:gd name="T55" fmla="*/ 2147483647 h 83"/>
                <a:gd name="T56" fmla="*/ 996632295 w 52"/>
                <a:gd name="T57" fmla="*/ 2147483647 h 83"/>
                <a:gd name="T58" fmla="*/ 930191789 w 52"/>
                <a:gd name="T59" fmla="*/ 2147483647 h 83"/>
                <a:gd name="T60" fmla="*/ 930191789 w 52"/>
                <a:gd name="T61" fmla="*/ 2147483647 h 83"/>
                <a:gd name="T62" fmla="*/ 930191789 w 52"/>
                <a:gd name="T63" fmla="*/ 2147483647 h 83"/>
                <a:gd name="T64" fmla="*/ 930191789 w 52"/>
                <a:gd name="T65" fmla="*/ 2147483647 h 83"/>
                <a:gd name="T66" fmla="*/ 930191789 w 52"/>
                <a:gd name="T67" fmla="*/ 2147483647 h 83"/>
                <a:gd name="T68" fmla="*/ 2147483647 w 52"/>
                <a:gd name="T69" fmla="*/ 2147483647 h 83"/>
                <a:gd name="T70" fmla="*/ 2147483647 w 52"/>
                <a:gd name="T71" fmla="*/ 2147483647 h 83"/>
                <a:gd name="T72" fmla="*/ 2147483647 w 52"/>
                <a:gd name="T73" fmla="*/ 2147483647 h 83"/>
                <a:gd name="T74" fmla="*/ 2147483647 w 52"/>
                <a:gd name="T75" fmla="*/ 2147483647 h 83"/>
                <a:gd name="T76" fmla="*/ 2147483647 w 52"/>
                <a:gd name="T77" fmla="*/ 2147483647 h 83"/>
                <a:gd name="T78" fmla="*/ 2147483647 w 52"/>
                <a:gd name="T79" fmla="*/ 2147483647 h 83"/>
                <a:gd name="T80" fmla="*/ 2147483647 w 52"/>
                <a:gd name="T81" fmla="*/ 2147483647 h 83"/>
                <a:gd name="T82" fmla="*/ 2147483647 w 52"/>
                <a:gd name="T83" fmla="*/ 2147483647 h 83"/>
                <a:gd name="T84" fmla="*/ 2147483647 w 52"/>
                <a:gd name="T85" fmla="*/ 2147483647 h 83"/>
                <a:gd name="T86" fmla="*/ 2147483647 w 52"/>
                <a:gd name="T87" fmla="*/ 2147483647 h 83"/>
                <a:gd name="T88" fmla="*/ 2147483647 w 52"/>
                <a:gd name="T89" fmla="*/ 2147483647 h 83"/>
                <a:gd name="T90" fmla="*/ 2147483647 w 52"/>
                <a:gd name="T91" fmla="*/ 2147483647 h 83"/>
                <a:gd name="T92" fmla="*/ 2147483647 w 52"/>
                <a:gd name="T93" fmla="*/ 2147483647 h 83"/>
                <a:gd name="T94" fmla="*/ 2147483647 w 52"/>
                <a:gd name="T95" fmla="*/ 2147483647 h 83"/>
                <a:gd name="T96" fmla="*/ 2147483647 w 52"/>
                <a:gd name="T97" fmla="*/ 2147483647 h 83"/>
                <a:gd name="T98" fmla="*/ 2147483647 w 52"/>
                <a:gd name="T99" fmla="*/ 2147483647 h 83"/>
                <a:gd name="T100" fmla="*/ 2147483647 w 52"/>
                <a:gd name="T101" fmla="*/ 2147483647 h 83"/>
                <a:gd name="T102" fmla="*/ 2147483647 w 52"/>
                <a:gd name="T103" fmla="*/ 0 h 83"/>
                <a:gd name="T104" fmla="*/ 0 w 52"/>
                <a:gd name="T105" fmla="*/ 179122095 h 83"/>
                <a:gd name="T106" fmla="*/ 0 w 52"/>
                <a:gd name="T107" fmla="*/ 179122095 h 8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2"/>
                <a:gd name="T163" fmla="*/ 0 h 83"/>
                <a:gd name="T164" fmla="*/ 52 w 52"/>
                <a:gd name="T165" fmla="*/ 83 h 8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2" h="83">
                  <a:moveTo>
                    <a:pt x="0" y="3"/>
                  </a:moveTo>
                  <a:lnTo>
                    <a:pt x="1" y="5"/>
                  </a:lnTo>
                  <a:lnTo>
                    <a:pt x="0" y="55"/>
                  </a:lnTo>
                  <a:lnTo>
                    <a:pt x="0" y="57"/>
                  </a:lnTo>
                  <a:lnTo>
                    <a:pt x="3" y="82"/>
                  </a:lnTo>
                  <a:lnTo>
                    <a:pt x="4" y="82"/>
                  </a:lnTo>
                  <a:lnTo>
                    <a:pt x="5" y="81"/>
                  </a:lnTo>
                  <a:lnTo>
                    <a:pt x="7" y="82"/>
                  </a:lnTo>
                  <a:lnTo>
                    <a:pt x="8" y="81"/>
                  </a:lnTo>
                  <a:lnTo>
                    <a:pt x="8" y="77"/>
                  </a:lnTo>
                  <a:lnTo>
                    <a:pt x="9" y="75"/>
                  </a:lnTo>
                  <a:lnTo>
                    <a:pt x="10" y="77"/>
                  </a:lnTo>
                  <a:lnTo>
                    <a:pt x="10" y="78"/>
                  </a:lnTo>
                  <a:lnTo>
                    <a:pt x="11" y="80"/>
                  </a:lnTo>
                  <a:lnTo>
                    <a:pt x="13" y="83"/>
                  </a:lnTo>
                  <a:lnTo>
                    <a:pt x="14" y="83"/>
                  </a:lnTo>
                  <a:lnTo>
                    <a:pt x="15" y="83"/>
                  </a:lnTo>
                  <a:lnTo>
                    <a:pt x="17" y="81"/>
                  </a:lnTo>
                  <a:lnTo>
                    <a:pt x="18" y="80"/>
                  </a:lnTo>
                  <a:lnTo>
                    <a:pt x="18" y="79"/>
                  </a:lnTo>
                  <a:lnTo>
                    <a:pt x="17" y="79"/>
                  </a:lnTo>
                  <a:lnTo>
                    <a:pt x="17" y="78"/>
                  </a:lnTo>
                  <a:lnTo>
                    <a:pt x="18" y="77"/>
                  </a:lnTo>
                  <a:lnTo>
                    <a:pt x="18" y="76"/>
                  </a:lnTo>
                  <a:lnTo>
                    <a:pt x="16" y="75"/>
                  </a:lnTo>
                  <a:lnTo>
                    <a:pt x="15" y="75"/>
                  </a:lnTo>
                  <a:lnTo>
                    <a:pt x="14" y="73"/>
                  </a:lnTo>
                  <a:lnTo>
                    <a:pt x="14" y="72"/>
                  </a:lnTo>
                  <a:lnTo>
                    <a:pt x="14" y="71"/>
                  </a:lnTo>
                  <a:lnTo>
                    <a:pt x="14" y="70"/>
                  </a:lnTo>
                  <a:lnTo>
                    <a:pt x="52" y="66"/>
                  </a:lnTo>
                  <a:lnTo>
                    <a:pt x="52" y="65"/>
                  </a:lnTo>
                  <a:lnTo>
                    <a:pt x="50" y="63"/>
                  </a:lnTo>
                  <a:lnTo>
                    <a:pt x="50" y="58"/>
                  </a:lnTo>
                  <a:lnTo>
                    <a:pt x="48" y="55"/>
                  </a:lnTo>
                  <a:lnTo>
                    <a:pt x="48" y="52"/>
                  </a:lnTo>
                  <a:lnTo>
                    <a:pt x="49" y="50"/>
                  </a:lnTo>
                  <a:lnTo>
                    <a:pt x="49" y="47"/>
                  </a:lnTo>
                  <a:lnTo>
                    <a:pt x="50" y="45"/>
                  </a:lnTo>
                  <a:lnTo>
                    <a:pt x="51" y="45"/>
                  </a:lnTo>
                  <a:lnTo>
                    <a:pt x="49" y="44"/>
                  </a:lnTo>
                  <a:lnTo>
                    <a:pt x="50" y="42"/>
                  </a:lnTo>
                  <a:lnTo>
                    <a:pt x="49" y="41"/>
                  </a:lnTo>
                  <a:lnTo>
                    <a:pt x="48" y="40"/>
                  </a:lnTo>
                  <a:lnTo>
                    <a:pt x="47" y="39"/>
                  </a:lnTo>
                  <a:lnTo>
                    <a:pt x="46" y="37"/>
                  </a:lnTo>
                  <a:lnTo>
                    <a:pt x="45" y="36"/>
                  </a:lnTo>
                  <a:lnTo>
                    <a:pt x="36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6575425" y="3459163"/>
              <a:ext cx="968375" cy="395287"/>
            </a:xfrm>
            <a:custGeom>
              <a:avLst/>
              <a:gdLst>
                <a:gd name="T0" fmla="*/ 132439520 w 119"/>
                <a:gd name="T1" fmla="*/ 2147483647 h 51"/>
                <a:gd name="T2" fmla="*/ 264879040 w 119"/>
                <a:gd name="T3" fmla="*/ 2147483647 h 51"/>
                <a:gd name="T4" fmla="*/ 331102916 w 119"/>
                <a:gd name="T5" fmla="*/ 2147483647 h 51"/>
                <a:gd name="T6" fmla="*/ 927084809 w 119"/>
                <a:gd name="T7" fmla="*/ 1862282242 h 51"/>
                <a:gd name="T8" fmla="*/ 1191972177 w 119"/>
                <a:gd name="T9" fmla="*/ 1621994322 h 51"/>
                <a:gd name="T10" fmla="*/ 1324411665 w 119"/>
                <a:gd name="T11" fmla="*/ 1621994322 h 51"/>
                <a:gd name="T12" fmla="*/ 1390635478 w 119"/>
                <a:gd name="T13" fmla="*/ 1501842612 h 51"/>
                <a:gd name="T14" fmla="*/ 1523074966 w 119"/>
                <a:gd name="T15" fmla="*/ 1501842612 h 51"/>
                <a:gd name="T16" fmla="*/ 1854177755 w 119"/>
                <a:gd name="T17" fmla="*/ 1381698652 h 51"/>
                <a:gd name="T18" fmla="*/ 2147483647 w 119"/>
                <a:gd name="T19" fmla="*/ 1021251271 h 51"/>
                <a:gd name="T20" fmla="*/ 2147483647 w 119"/>
                <a:gd name="T21" fmla="*/ 780955358 h 51"/>
                <a:gd name="T22" fmla="*/ 2147483647 w 119"/>
                <a:gd name="T23" fmla="*/ 780955358 h 51"/>
                <a:gd name="T24" fmla="*/ 2147483647 w 119"/>
                <a:gd name="T25" fmla="*/ 720887254 h 51"/>
                <a:gd name="T26" fmla="*/ 2147483647 w 119"/>
                <a:gd name="T27" fmla="*/ 60075870 h 51"/>
                <a:gd name="T28" fmla="*/ 2147483647 w 119"/>
                <a:gd name="T29" fmla="*/ 120143990 h 51"/>
                <a:gd name="T30" fmla="*/ 2147483647 w 119"/>
                <a:gd name="T31" fmla="*/ 300371647 h 51"/>
                <a:gd name="T32" fmla="*/ 2147483647 w 119"/>
                <a:gd name="T33" fmla="*/ 360439751 h 51"/>
                <a:gd name="T34" fmla="*/ 2147483647 w 119"/>
                <a:gd name="T35" fmla="*/ 300371647 h 51"/>
                <a:gd name="T36" fmla="*/ 2147483647 w 119"/>
                <a:gd name="T37" fmla="*/ 360439751 h 51"/>
                <a:gd name="T38" fmla="*/ 2147483647 w 119"/>
                <a:gd name="T39" fmla="*/ 480591462 h 51"/>
                <a:gd name="T40" fmla="*/ 2147483647 w 119"/>
                <a:gd name="T41" fmla="*/ 660811398 h 51"/>
                <a:gd name="T42" fmla="*/ 2147483647 w 119"/>
                <a:gd name="T43" fmla="*/ 720887254 h 51"/>
                <a:gd name="T44" fmla="*/ 2147483647 w 119"/>
                <a:gd name="T45" fmla="*/ 540667438 h 51"/>
                <a:gd name="T46" fmla="*/ 2147483647 w 119"/>
                <a:gd name="T47" fmla="*/ 660811398 h 51"/>
                <a:gd name="T48" fmla="*/ 2147483647 w 119"/>
                <a:gd name="T49" fmla="*/ 660811398 h 51"/>
                <a:gd name="T50" fmla="*/ 2147483647 w 119"/>
                <a:gd name="T51" fmla="*/ 540667438 h 51"/>
                <a:gd name="T52" fmla="*/ 2147483647 w 119"/>
                <a:gd name="T53" fmla="*/ 841031214 h 51"/>
                <a:gd name="T54" fmla="*/ 2147483647 w 119"/>
                <a:gd name="T55" fmla="*/ 1021251271 h 51"/>
                <a:gd name="T56" fmla="*/ 2147483647 w 119"/>
                <a:gd name="T57" fmla="*/ 1141402982 h 51"/>
                <a:gd name="T58" fmla="*/ 2147483647 w 119"/>
                <a:gd name="T59" fmla="*/ 1201478837 h 51"/>
                <a:gd name="T60" fmla="*/ 2147483647 w 119"/>
                <a:gd name="T61" fmla="*/ 1141402982 h 51"/>
                <a:gd name="T62" fmla="*/ 2147483647 w 119"/>
                <a:gd name="T63" fmla="*/ 1081327126 h 51"/>
                <a:gd name="T64" fmla="*/ 2147483647 w 119"/>
                <a:gd name="T65" fmla="*/ 1261546941 h 51"/>
                <a:gd name="T66" fmla="*/ 2147483647 w 119"/>
                <a:gd name="T67" fmla="*/ 1321622797 h 51"/>
                <a:gd name="T68" fmla="*/ 2147483647 w 119"/>
                <a:gd name="T69" fmla="*/ 1441766757 h 51"/>
                <a:gd name="T70" fmla="*/ 2147483647 w 119"/>
                <a:gd name="T71" fmla="*/ 1621994322 h 51"/>
                <a:gd name="T72" fmla="*/ 2147483647 w 119"/>
                <a:gd name="T73" fmla="*/ 1742138282 h 51"/>
                <a:gd name="T74" fmla="*/ 2147483647 w 119"/>
                <a:gd name="T75" fmla="*/ 1621994322 h 51"/>
                <a:gd name="T76" fmla="*/ 2147483647 w 119"/>
                <a:gd name="T77" fmla="*/ 1621994322 h 51"/>
                <a:gd name="T78" fmla="*/ 2147483647 w 119"/>
                <a:gd name="T79" fmla="*/ 1922358098 h 51"/>
                <a:gd name="T80" fmla="*/ 2147483647 w 119"/>
                <a:gd name="T81" fmla="*/ 2147483647 h 51"/>
                <a:gd name="T82" fmla="*/ 2147483647 w 119"/>
                <a:gd name="T83" fmla="*/ 2147483647 h 51"/>
                <a:gd name="T84" fmla="*/ 2147483647 w 119"/>
                <a:gd name="T85" fmla="*/ 2147483647 h 51"/>
                <a:gd name="T86" fmla="*/ 2147483647 w 119"/>
                <a:gd name="T87" fmla="*/ 2147483647 h 51"/>
                <a:gd name="T88" fmla="*/ 2147483647 w 119"/>
                <a:gd name="T89" fmla="*/ 2147483647 h 51"/>
                <a:gd name="T90" fmla="*/ 2147483647 w 119"/>
                <a:gd name="T91" fmla="*/ 2147483647 h 51"/>
                <a:gd name="T92" fmla="*/ 2147483647 w 119"/>
                <a:gd name="T93" fmla="*/ 2147483647 h 51"/>
                <a:gd name="T94" fmla="*/ 1986617243 w 119"/>
                <a:gd name="T95" fmla="*/ 2147483647 h 51"/>
                <a:gd name="T96" fmla="*/ 1721738267 w 119"/>
                <a:gd name="T97" fmla="*/ 2147483647 h 51"/>
                <a:gd name="T98" fmla="*/ 0 w 119"/>
                <a:gd name="T99" fmla="*/ 2147483647 h 5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19"/>
                <a:gd name="T151" fmla="*/ 0 h 51"/>
                <a:gd name="T152" fmla="*/ 119 w 119"/>
                <a:gd name="T153" fmla="*/ 51 h 5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19" h="51">
                  <a:moveTo>
                    <a:pt x="0" y="45"/>
                  </a:moveTo>
                  <a:lnTo>
                    <a:pt x="1" y="41"/>
                  </a:lnTo>
                  <a:lnTo>
                    <a:pt x="2" y="41"/>
                  </a:lnTo>
                  <a:lnTo>
                    <a:pt x="3" y="40"/>
                  </a:lnTo>
                  <a:lnTo>
                    <a:pt x="4" y="39"/>
                  </a:lnTo>
                  <a:lnTo>
                    <a:pt x="3" y="38"/>
                  </a:lnTo>
                  <a:lnTo>
                    <a:pt x="4" y="37"/>
                  </a:lnTo>
                  <a:lnTo>
                    <a:pt x="5" y="36"/>
                  </a:lnTo>
                  <a:lnTo>
                    <a:pt x="8" y="35"/>
                  </a:lnTo>
                  <a:lnTo>
                    <a:pt x="11" y="34"/>
                  </a:lnTo>
                  <a:lnTo>
                    <a:pt x="14" y="31"/>
                  </a:lnTo>
                  <a:lnTo>
                    <a:pt x="15" y="31"/>
                  </a:lnTo>
                  <a:lnTo>
                    <a:pt x="17" y="29"/>
                  </a:lnTo>
                  <a:lnTo>
                    <a:pt x="18" y="27"/>
                  </a:lnTo>
                  <a:lnTo>
                    <a:pt x="19" y="27"/>
                  </a:lnTo>
                  <a:lnTo>
                    <a:pt x="20" y="27"/>
                  </a:lnTo>
                  <a:lnTo>
                    <a:pt x="20" y="26"/>
                  </a:lnTo>
                  <a:lnTo>
                    <a:pt x="21" y="25"/>
                  </a:lnTo>
                  <a:lnTo>
                    <a:pt x="22" y="26"/>
                  </a:lnTo>
                  <a:lnTo>
                    <a:pt x="23" y="25"/>
                  </a:lnTo>
                  <a:lnTo>
                    <a:pt x="25" y="23"/>
                  </a:lnTo>
                  <a:lnTo>
                    <a:pt x="26" y="23"/>
                  </a:lnTo>
                  <a:lnTo>
                    <a:pt x="28" y="23"/>
                  </a:lnTo>
                  <a:lnTo>
                    <a:pt x="31" y="19"/>
                  </a:lnTo>
                  <a:lnTo>
                    <a:pt x="32" y="18"/>
                  </a:lnTo>
                  <a:lnTo>
                    <a:pt x="33" y="17"/>
                  </a:lnTo>
                  <a:lnTo>
                    <a:pt x="33" y="16"/>
                  </a:lnTo>
                  <a:lnTo>
                    <a:pt x="33" y="14"/>
                  </a:lnTo>
                  <a:lnTo>
                    <a:pt x="33" y="13"/>
                  </a:lnTo>
                  <a:lnTo>
                    <a:pt x="37" y="12"/>
                  </a:lnTo>
                  <a:lnTo>
                    <a:pt x="37" y="13"/>
                  </a:lnTo>
                  <a:lnTo>
                    <a:pt x="40" y="13"/>
                  </a:lnTo>
                  <a:lnTo>
                    <a:pt x="42" y="12"/>
                  </a:lnTo>
                  <a:lnTo>
                    <a:pt x="78" y="7"/>
                  </a:lnTo>
                  <a:lnTo>
                    <a:pt x="112" y="0"/>
                  </a:lnTo>
                  <a:lnTo>
                    <a:pt x="113" y="1"/>
                  </a:lnTo>
                  <a:lnTo>
                    <a:pt x="114" y="2"/>
                  </a:lnTo>
                  <a:lnTo>
                    <a:pt x="115" y="3"/>
                  </a:lnTo>
                  <a:lnTo>
                    <a:pt x="116" y="5"/>
                  </a:lnTo>
                  <a:lnTo>
                    <a:pt x="116" y="6"/>
                  </a:lnTo>
                  <a:lnTo>
                    <a:pt x="115" y="5"/>
                  </a:lnTo>
                  <a:lnTo>
                    <a:pt x="114" y="5"/>
                  </a:lnTo>
                  <a:lnTo>
                    <a:pt x="113" y="5"/>
                  </a:lnTo>
                  <a:lnTo>
                    <a:pt x="112" y="5"/>
                  </a:lnTo>
                  <a:lnTo>
                    <a:pt x="113" y="6"/>
                  </a:lnTo>
                  <a:lnTo>
                    <a:pt x="110" y="8"/>
                  </a:lnTo>
                  <a:lnTo>
                    <a:pt x="109" y="8"/>
                  </a:lnTo>
                  <a:lnTo>
                    <a:pt x="108" y="10"/>
                  </a:lnTo>
                  <a:lnTo>
                    <a:pt x="106" y="10"/>
                  </a:lnTo>
                  <a:lnTo>
                    <a:pt x="105" y="11"/>
                  </a:lnTo>
                  <a:lnTo>
                    <a:pt x="105" y="12"/>
                  </a:lnTo>
                  <a:lnTo>
                    <a:pt x="106" y="12"/>
                  </a:lnTo>
                  <a:lnTo>
                    <a:pt x="108" y="11"/>
                  </a:lnTo>
                  <a:lnTo>
                    <a:pt x="111" y="10"/>
                  </a:lnTo>
                  <a:lnTo>
                    <a:pt x="112" y="9"/>
                  </a:lnTo>
                  <a:lnTo>
                    <a:pt x="114" y="9"/>
                  </a:lnTo>
                  <a:lnTo>
                    <a:pt x="114" y="10"/>
                  </a:lnTo>
                  <a:lnTo>
                    <a:pt x="114" y="11"/>
                  </a:lnTo>
                  <a:lnTo>
                    <a:pt x="115" y="12"/>
                  </a:lnTo>
                  <a:lnTo>
                    <a:pt x="115" y="11"/>
                  </a:lnTo>
                  <a:lnTo>
                    <a:pt x="116" y="11"/>
                  </a:lnTo>
                  <a:lnTo>
                    <a:pt x="117" y="9"/>
                  </a:lnTo>
                  <a:lnTo>
                    <a:pt x="118" y="9"/>
                  </a:lnTo>
                  <a:lnTo>
                    <a:pt x="119" y="11"/>
                  </a:lnTo>
                  <a:lnTo>
                    <a:pt x="119" y="14"/>
                  </a:lnTo>
                  <a:lnTo>
                    <a:pt x="119" y="15"/>
                  </a:lnTo>
                  <a:lnTo>
                    <a:pt x="117" y="16"/>
                  </a:lnTo>
                  <a:lnTo>
                    <a:pt x="117" y="17"/>
                  </a:lnTo>
                  <a:lnTo>
                    <a:pt x="117" y="18"/>
                  </a:lnTo>
                  <a:lnTo>
                    <a:pt x="115" y="19"/>
                  </a:lnTo>
                  <a:lnTo>
                    <a:pt x="114" y="19"/>
                  </a:lnTo>
                  <a:lnTo>
                    <a:pt x="113" y="20"/>
                  </a:lnTo>
                  <a:lnTo>
                    <a:pt x="111" y="20"/>
                  </a:lnTo>
                  <a:lnTo>
                    <a:pt x="110" y="20"/>
                  </a:lnTo>
                  <a:lnTo>
                    <a:pt x="109" y="19"/>
                  </a:lnTo>
                  <a:lnTo>
                    <a:pt x="109" y="18"/>
                  </a:lnTo>
                  <a:lnTo>
                    <a:pt x="108" y="18"/>
                  </a:lnTo>
                  <a:lnTo>
                    <a:pt x="108" y="20"/>
                  </a:lnTo>
                  <a:lnTo>
                    <a:pt x="108" y="21"/>
                  </a:lnTo>
                  <a:lnTo>
                    <a:pt x="108" y="22"/>
                  </a:lnTo>
                  <a:lnTo>
                    <a:pt x="109" y="22"/>
                  </a:lnTo>
                  <a:lnTo>
                    <a:pt x="110" y="23"/>
                  </a:lnTo>
                  <a:lnTo>
                    <a:pt x="110" y="24"/>
                  </a:lnTo>
                  <a:lnTo>
                    <a:pt x="107" y="28"/>
                  </a:lnTo>
                  <a:lnTo>
                    <a:pt x="105" y="27"/>
                  </a:lnTo>
                  <a:lnTo>
                    <a:pt x="104" y="27"/>
                  </a:lnTo>
                  <a:lnTo>
                    <a:pt x="104" y="28"/>
                  </a:lnTo>
                  <a:lnTo>
                    <a:pt x="105" y="29"/>
                  </a:lnTo>
                  <a:lnTo>
                    <a:pt x="108" y="28"/>
                  </a:lnTo>
                  <a:lnTo>
                    <a:pt x="110" y="28"/>
                  </a:lnTo>
                  <a:lnTo>
                    <a:pt x="112" y="27"/>
                  </a:lnTo>
                  <a:lnTo>
                    <a:pt x="112" y="26"/>
                  </a:lnTo>
                  <a:lnTo>
                    <a:pt x="113" y="26"/>
                  </a:lnTo>
                  <a:lnTo>
                    <a:pt x="114" y="27"/>
                  </a:lnTo>
                  <a:lnTo>
                    <a:pt x="113" y="29"/>
                  </a:lnTo>
                  <a:lnTo>
                    <a:pt x="111" y="31"/>
                  </a:lnTo>
                  <a:lnTo>
                    <a:pt x="109" y="32"/>
                  </a:lnTo>
                  <a:lnTo>
                    <a:pt x="108" y="32"/>
                  </a:lnTo>
                  <a:lnTo>
                    <a:pt x="105" y="32"/>
                  </a:lnTo>
                  <a:lnTo>
                    <a:pt x="103" y="36"/>
                  </a:lnTo>
                  <a:lnTo>
                    <a:pt x="102" y="37"/>
                  </a:lnTo>
                  <a:lnTo>
                    <a:pt x="99" y="39"/>
                  </a:lnTo>
                  <a:lnTo>
                    <a:pt x="97" y="41"/>
                  </a:lnTo>
                  <a:lnTo>
                    <a:pt x="96" y="44"/>
                  </a:lnTo>
                  <a:lnTo>
                    <a:pt x="95" y="48"/>
                  </a:lnTo>
                  <a:lnTo>
                    <a:pt x="95" y="49"/>
                  </a:lnTo>
                  <a:lnTo>
                    <a:pt x="93" y="50"/>
                  </a:lnTo>
                  <a:lnTo>
                    <a:pt x="88" y="51"/>
                  </a:lnTo>
                  <a:lnTo>
                    <a:pt x="87" y="51"/>
                  </a:lnTo>
                  <a:lnTo>
                    <a:pt x="69" y="39"/>
                  </a:lnTo>
                  <a:lnTo>
                    <a:pt x="54" y="41"/>
                  </a:lnTo>
                  <a:lnTo>
                    <a:pt x="53" y="39"/>
                  </a:lnTo>
                  <a:lnTo>
                    <a:pt x="50" y="36"/>
                  </a:lnTo>
                  <a:lnTo>
                    <a:pt x="49" y="37"/>
                  </a:lnTo>
                  <a:lnTo>
                    <a:pt x="49" y="36"/>
                  </a:lnTo>
                  <a:lnTo>
                    <a:pt x="49" y="35"/>
                  </a:lnTo>
                  <a:lnTo>
                    <a:pt x="31" y="37"/>
                  </a:lnTo>
                  <a:lnTo>
                    <a:pt x="30" y="37"/>
                  </a:lnTo>
                  <a:lnTo>
                    <a:pt x="30" y="38"/>
                  </a:lnTo>
                  <a:lnTo>
                    <a:pt x="26" y="40"/>
                  </a:lnTo>
                  <a:lnTo>
                    <a:pt x="25" y="40"/>
                  </a:lnTo>
                  <a:lnTo>
                    <a:pt x="21" y="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39" name="Freeform 38" descr="20%"/>
            <p:cNvSpPr>
              <a:spLocks/>
            </p:cNvSpPr>
            <p:nvPr/>
          </p:nvSpPr>
          <p:spPr bwMode="auto">
            <a:xfrm>
              <a:off x="5449888" y="3660775"/>
              <a:ext cx="547687" cy="479425"/>
            </a:xfrm>
            <a:custGeom>
              <a:avLst/>
              <a:gdLst>
                <a:gd name="T0" fmla="*/ 0 w 67"/>
                <a:gd name="T1" fmla="*/ 179382293 h 62"/>
                <a:gd name="T2" fmla="*/ 2147483647 w 67"/>
                <a:gd name="T3" fmla="*/ 0 h 62"/>
                <a:gd name="T4" fmla="*/ 2147483647 w 67"/>
                <a:gd name="T5" fmla="*/ 59796670 h 62"/>
                <a:gd name="T6" fmla="*/ 2147483647 w 67"/>
                <a:gd name="T7" fmla="*/ 119585608 h 62"/>
                <a:gd name="T8" fmla="*/ 2147483647 w 67"/>
                <a:gd name="T9" fmla="*/ 179382293 h 62"/>
                <a:gd name="T10" fmla="*/ 2147483647 w 67"/>
                <a:gd name="T11" fmla="*/ 298967931 h 62"/>
                <a:gd name="T12" fmla="*/ 2147483647 w 67"/>
                <a:gd name="T13" fmla="*/ 358764586 h 62"/>
                <a:gd name="T14" fmla="*/ 2147483647 w 67"/>
                <a:gd name="T15" fmla="*/ 478350163 h 62"/>
                <a:gd name="T16" fmla="*/ 2147483647 w 67"/>
                <a:gd name="T17" fmla="*/ 538146939 h 62"/>
                <a:gd name="T18" fmla="*/ 2147483647 w 67"/>
                <a:gd name="T19" fmla="*/ 538146939 h 62"/>
                <a:gd name="T20" fmla="*/ 2147483647 w 67"/>
                <a:gd name="T21" fmla="*/ 538146939 h 62"/>
                <a:gd name="T22" fmla="*/ 2147483647 w 67"/>
                <a:gd name="T23" fmla="*/ 597943594 h 62"/>
                <a:gd name="T24" fmla="*/ 2147483647 w 67"/>
                <a:gd name="T25" fmla="*/ 717529172 h 62"/>
                <a:gd name="T26" fmla="*/ 2147483647 w 67"/>
                <a:gd name="T27" fmla="*/ 777325827 h 62"/>
                <a:gd name="T28" fmla="*/ 2147483647 w 67"/>
                <a:gd name="T29" fmla="*/ 1016497223 h 62"/>
                <a:gd name="T30" fmla="*/ 2147483647 w 67"/>
                <a:gd name="T31" fmla="*/ 1136090533 h 62"/>
                <a:gd name="T32" fmla="*/ 2147483647 w 67"/>
                <a:gd name="T33" fmla="*/ 1315472766 h 62"/>
                <a:gd name="T34" fmla="*/ 2147483647 w 67"/>
                <a:gd name="T35" fmla="*/ 1494854998 h 62"/>
                <a:gd name="T36" fmla="*/ 2147483647 w 67"/>
                <a:gd name="T37" fmla="*/ 1494854998 h 62"/>
                <a:gd name="T38" fmla="*/ 2147483647 w 67"/>
                <a:gd name="T39" fmla="*/ 1554643920 h 62"/>
                <a:gd name="T40" fmla="*/ 2147483647 w 67"/>
                <a:gd name="T41" fmla="*/ 1614440575 h 62"/>
                <a:gd name="T42" fmla="*/ 2147483647 w 67"/>
                <a:gd name="T43" fmla="*/ 1734026153 h 62"/>
                <a:gd name="T44" fmla="*/ 2147483647 w 67"/>
                <a:gd name="T45" fmla="*/ 1913408385 h 62"/>
                <a:gd name="T46" fmla="*/ 2147483647 w 67"/>
                <a:gd name="T47" fmla="*/ 2092791101 h 62"/>
                <a:gd name="T48" fmla="*/ 2147483647 w 67"/>
                <a:gd name="T49" fmla="*/ 2147483647 h 62"/>
                <a:gd name="T50" fmla="*/ 2147483647 w 67"/>
                <a:gd name="T51" fmla="*/ 2147483647 h 62"/>
                <a:gd name="T52" fmla="*/ 2147483647 w 67"/>
                <a:gd name="T53" fmla="*/ 2147483647 h 62"/>
                <a:gd name="T54" fmla="*/ 2147483647 w 67"/>
                <a:gd name="T55" fmla="*/ 2147483647 h 62"/>
                <a:gd name="T56" fmla="*/ 2147483647 w 67"/>
                <a:gd name="T57" fmla="*/ 2147483647 h 62"/>
                <a:gd name="T58" fmla="*/ 2147483647 w 67"/>
                <a:gd name="T59" fmla="*/ 2147483647 h 62"/>
                <a:gd name="T60" fmla="*/ 2147483647 w 67"/>
                <a:gd name="T61" fmla="*/ 2147483647 h 62"/>
                <a:gd name="T62" fmla="*/ 2147483647 w 67"/>
                <a:gd name="T63" fmla="*/ 2147483647 h 62"/>
                <a:gd name="T64" fmla="*/ 2147483647 w 67"/>
                <a:gd name="T65" fmla="*/ 2147483647 h 62"/>
                <a:gd name="T66" fmla="*/ 2147483647 w 67"/>
                <a:gd name="T67" fmla="*/ 2147483647 h 62"/>
                <a:gd name="T68" fmla="*/ 2147483647 w 67"/>
                <a:gd name="T69" fmla="*/ 2147483647 h 62"/>
                <a:gd name="T70" fmla="*/ 2147483647 w 67"/>
                <a:gd name="T71" fmla="*/ 2147483647 h 62"/>
                <a:gd name="T72" fmla="*/ 2147483647 w 67"/>
                <a:gd name="T73" fmla="*/ 2147483647 h 62"/>
                <a:gd name="T74" fmla="*/ 2147483647 w 67"/>
                <a:gd name="T75" fmla="*/ 2147483647 h 62"/>
                <a:gd name="T76" fmla="*/ 2147483647 w 67"/>
                <a:gd name="T77" fmla="*/ 2147483647 h 62"/>
                <a:gd name="T78" fmla="*/ 2147483647 w 67"/>
                <a:gd name="T79" fmla="*/ 2147483647 h 62"/>
                <a:gd name="T80" fmla="*/ 2147483647 w 67"/>
                <a:gd name="T81" fmla="*/ 2147483647 h 62"/>
                <a:gd name="T82" fmla="*/ 534566920 w 67"/>
                <a:gd name="T83" fmla="*/ 2147483647 h 62"/>
                <a:gd name="T84" fmla="*/ 534566920 w 67"/>
                <a:gd name="T85" fmla="*/ 2147483647 h 62"/>
                <a:gd name="T86" fmla="*/ 400931352 w 67"/>
                <a:gd name="T87" fmla="*/ 2147483647 h 62"/>
                <a:gd name="T88" fmla="*/ 267287547 w 67"/>
                <a:gd name="T89" fmla="*/ 2147483647 h 62"/>
                <a:gd name="T90" fmla="*/ 267287547 w 67"/>
                <a:gd name="T91" fmla="*/ 2147483647 h 62"/>
                <a:gd name="T92" fmla="*/ 133643773 w 67"/>
                <a:gd name="T93" fmla="*/ 2147483647 h 62"/>
                <a:gd name="T94" fmla="*/ 133643773 w 67"/>
                <a:gd name="T95" fmla="*/ 1315472766 h 62"/>
                <a:gd name="T96" fmla="*/ 0 w 67"/>
                <a:gd name="T97" fmla="*/ 179382293 h 62"/>
                <a:gd name="T98" fmla="*/ 0 w 67"/>
                <a:gd name="T99" fmla="*/ 179382293 h 62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7"/>
                <a:gd name="T151" fmla="*/ 0 h 62"/>
                <a:gd name="T152" fmla="*/ 67 w 67"/>
                <a:gd name="T153" fmla="*/ 62 h 62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7" h="62">
                  <a:moveTo>
                    <a:pt x="0" y="3"/>
                  </a:moveTo>
                  <a:lnTo>
                    <a:pt x="60" y="0"/>
                  </a:lnTo>
                  <a:lnTo>
                    <a:pt x="60" y="1"/>
                  </a:lnTo>
                  <a:lnTo>
                    <a:pt x="61" y="2"/>
                  </a:lnTo>
                  <a:lnTo>
                    <a:pt x="62" y="3"/>
                  </a:lnTo>
                  <a:lnTo>
                    <a:pt x="61" y="5"/>
                  </a:lnTo>
                  <a:lnTo>
                    <a:pt x="60" y="6"/>
                  </a:lnTo>
                  <a:lnTo>
                    <a:pt x="58" y="8"/>
                  </a:lnTo>
                  <a:lnTo>
                    <a:pt x="58" y="9"/>
                  </a:lnTo>
                  <a:lnTo>
                    <a:pt x="67" y="9"/>
                  </a:lnTo>
                  <a:lnTo>
                    <a:pt x="67" y="10"/>
                  </a:lnTo>
                  <a:lnTo>
                    <a:pt x="66" y="12"/>
                  </a:lnTo>
                  <a:lnTo>
                    <a:pt x="65" y="13"/>
                  </a:lnTo>
                  <a:lnTo>
                    <a:pt x="64" y="17"/>
                  </a:lnTo>
                  <a:lnTo>
                    <a:pt x="62" y="19"/>
                  </a:lnTo>
                  <a:lnTo>
                    <a:pt x="62" y="22"/>
                  </a:lnTo>
                  <a:lnTo>
                    <a:pt x="62" y="25"/>
                  </a:lnTo>
                  <a:lnTo>
                    <a:pt x="60" y="26"/>
                  </a:lnTo>
                  <a:lnTo>
                    <a:pt x="60" y="27"/>
                  </a:lnTo>
                  <a:lnTo>
                    <a:pt x="57" y="29"/>
                  </a:lnTo>
                  <a:lnTo>
                    <a:pt x="57" y="32"/>
                  </a:lnTo>
                  <a:lnTo>
                    <a:pt x="57" y="35"/>
                  </a:lnTo>
                  <a:lnTo>
                    <a:pt x="56" y="36"/>
                  </a:lnTo>
                  <a:lnTo>
                    <a:pt x="54" y="38"/>
                  </a:lnTo>
                  <a:lnTo>
                    <a:pt x="52" y="40"/>
                  </a:lnTo>
                  <a:lnTo>
                    <a:pt x="51" y="41"/>
                  </a:lnTo>
                  <a:lnTo>
                    <a:pt x="51" y="43"/>
                  </a:lnTo>
                  <a:lnTo>
                    <a:pt x="50" y="45"/>
                  </a:lnTo>
                  <a:lnTo>
                    <a:pt x="50" y="46"/>
                  </a:lnTo>
                  <a:lnTo>
                    <a:pt x="49" y="49"/>
                  </a:lnTo>
                  <a:lnTo>
                    <a:pt x="48" y="51"/>
                  </a:lnTo>
                  <a:lnTo>
                    <a:pt x="49" y="54"/>
                  </a:lnTo>
                  <a:lnTo>
                    <a:pt x="50" y="55"/>
                  </a:lnTo>
                  <a:lnTo>
                    <a:pt x="50" y="57"/>
                  </a:lnTo>
                  <a:lnTo>
                    <a:pt x="50" y="58"/>
                  </a:lnTo>
                  <a:lnTo>
                    <a:pt x="49" y="60"/>
                  </a:lnTo>
                  <a:lnTo>
                    <a:pt x="50" y="61"/>
                  </a:lnTo>
                  <a:lnTo>
                    <a:pt x="8" y="62"/>
                  </a:lnTo>
                  <a:lnTo>
                    <a:pt x="8" y="53"/>
                  </a:lnTo>
                  <a:lnTo>
                    <a:pt x="6" y="52"/>
                  </a:lnTo>
                  <a:lnTo>
                    <a:pt x="4" y="53"/>
                  </a:lnTo>
                  <a:lnTo>
                    <a:pt x="2" y="51"/>
                  </a:lnTo>
                  <a:lnTo>
                    <a:pt x="2" y="22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tx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1155700" y="3886200"/>
              <a:ext cx="2009775" cy="1390650"/>
              <a:chOff x="768" y="2832"/>
              <a:chExt cx="1203" cy="876"/>
            </a:xfrm>
          </p:grpSpPr>
          <p:sp>
            <p:nvSpPr>
              <p:cNvPr id="63" name="Freeform 40"/>
              <p:cNvSpPr>
                <a:spLocks/>
              </p:cNvSpPr>
              <p:nvPr/>
            </p:nvSpPr>
            <p:spPr bwMode="auto">
              <a:xfrm>
                <a:off x="1056" y="2832"/>
                <a:ext cx="915" cy="780"/>
              </a:xfrm>
              <a:custGeom>
                <a:avLst/>
                <a:gdLst>
                  <a:gd name="T0" fmla="*/ 331 w 188"/>
                  <a:gd name="T1" fmla="*/ 736 h 160"/>
                  <a:gd name="T2" fmla="*/ 618 w 188"/>
                  <a:gd name="T3" fmla="*/ 951 h 160"/>
                  <a:gd name="T4" fmla="*/ 428 w 188"/>
                  <a:gd name="T5" fmla="*/ 1189 h 160"/>
                  <a:gd name="T6" fmla="*/ 380 w 188"/>
                  <a:gd name="T7" fmla="*/ 1024 h 160"/>
                  <a:gd name="T8" fmla="*/ 117 w 188"/>
                  <a:gd name="T9" fmla="*/ 1307 h 160"/>
                  <a:gd name="T10" fmla="*/ 263 w 188"/>
                  <a:gd name="T11" fmla="*/ 1521 h 160"/>
                  <a:gd name="T12" fmla="*/ 638 w 188"/>
                  <a:gd name="T13" fmla="*/ 1448 h 160"/>
                  <a:gd name="T14" fmla="*/ 521 w 188"/>
                  <a:gd name="T15" fmla="*/ 1760 h 160"/>
                  <a:gd name="T16" fmla="*/ 428 w 188"/>
                  <a:gd name="T17" fmla="*/ 1877 h 160"/>
                  <a:gd name="T18" fmla="*/ 238 w 188"/>
                  <a:gd name="T19" fmla="*/ 1950 h 160"/>
                  <a:gd name="T20" fmla="*/ 141 w 188"/>
                  <a:gd name="T21" fmla="*/ 2330 h 160"/>
                  <a:gd name="T22" fmla="*/ 263 w 188"/>
                  <a:gd name="T23" fmla="*/ 2545 h 160"/>
                  <a:gd name="T24" fmla="*/ 521 w 188"/>
                  <a:gd name="T25" fmla="*/ 2662 h 160"/>
                  <a:gd name="T26" fmla="*/ 521 w 188"/>
                  <a:gd name="T27" fmla="*/ 2852 h 160"/>
                  <a:gd name="T28" fmla="*/ 827 w 188"/>
                  <a:gd name="T29" fmla="*/ 2925 h 160"/>
                  <a:gd name="T30" fmla="*/ 993 w 188"/>
                  <a:gd name="T31" fmla="*/ 2969 h 160"/>
                  <a:gd name="T32" fmla="*/ 686 w 188"/>
                  <a:gd name="T33" fmla="*/ 3349 h 160"/>
                  <a:gd name="T34" fmla="*/ 448 w 188"/>
                  <a:gd name="T35" fmla="*/ 3495 h 160"/>
                  <a:gd name="T36" fmla="*/ 73 w 188"/>
                  <a:gd name="T37" fmla="*/ 3685 h 160"/>
                  <a:gd name="T38" fmla="*/ 73 w 188"/>
                  <a:gd name="T39" fmla="*/ 3802 h 160"/>
                  <a:gd name="T40" fmla="*/ 686 w 188"/>
                  <a:gd name="T41" fmla="*/ 3539 h 160"/>
                  <a:gd name="T42" fmla="*/ 1470 w 188"/>
                  <a:gd name="T43" fmla="*/ 2852 h 160"/>
                  <a:gd name="T44" fmla="*/ 1397 w 188"/>
                  <a:gd name="T45" fmla="*/ 2779 h 160"/>
                  <a:gd name="T46" fmla="*/ 1825 w 188"/>
                  <a:gd name="T47" fmla="*/ 2257 h 160"/>
                  <a:gd name="T48" fmla="*/ 1703 w 188"/>
                  <a:gd name="T49" fmla="*/ 2398 h 160"/>
                  <a:gd name="T50" fmla="*/ 1728 w 188"/>
                  <a:gd name="T51" fmla="*/ 2589 h 160"/>
                  <a:gd name="T52" fmla="*/ 1703 w 188"/>
                  <a:gd name="T53" fmla="*/ 2711 h 160"/>
                  <a:gd name="T54" fmla="*/ 2039 w 188"/>
                  <a:gd name="T55" fmla="*/ 2520 h 160"/>
                  <a:gd name="T56" fmla="*/ 2039 w 188"/>
                  <a:gd name="T57" fmla="*/ 2330 h 160"/>
                  <a:gd name="T58" fmla="*/ 2536 w 188"/>
                  <a:gd name="T59" fmla="*/ 2447 h 160"/>
                  <a:gd name="T60" fmla="*/ 2867 w 188"/>
                  <a:gd name="T61" fmla="*/ 2398 h 160"/>
                  <a:gd name="T62" fmla="*/ 3436 w 188"/>
                  <a:gd name="T63" fmla="*/ 2589 h 160"/>
                  <a:gd name="T64" fmla="*/ 3626 w 188"/>
                  <a:gd name="T65" fmla="*/ 2828 h 160"/>
                  <a:gd name="T66" fmla="*/ 3933 w 188"/>
                  <a:gd name="T67" fmla="*/ 3042 h 160"/>
                  <a:gd name="T68" fmla="*/ 4453 w 188"/>
                  <a:gd name="T69" fmla="*/ 3091 h 160"/>
                  <a:gd name="T70" fmla="*/ 4380 w 188"/>
                  <a:gd name="T71" fmla="*/ 2779 h 160"/>
                  <a:gd name="T72" fmla="*/ 4171 w 188"/>
                  <a:gd name="T73" fmla="*/ 2735 h 160"/>
                  <a:gd name="T74" fmla="*/ 3860 w 188"/>
                  <a:gd name="T75" fmla="*/ 2520 h 160"/>
                  <a:gd name="T76" fmla="*/ 3480 w 188"/>
                  <a:gd name="T77" fmla="*/ 2257 h 160"/>
                  <a:gd name="T78" fmla="*/ 3339 w 188"/>
                  <a:gd name="T79" fmla="*/ 2447 h 160"/>
                  <a:gd name="T80" fmla="*/ 3056 w 188"/>
                  <a:gd name="T81" fmla="*/ 2208 h 160"/>
                  <a:gd name="T82" fmla="*/ 2769 w 188"/>
                  <a:gd name="T83" fmla="*/ 1901 h 160"/>
                  <a:gd name="T84" fmla="*/ 2414 w 188"/>
                  <a:gd name="T85" fmla="*/ 497 h 160"/>
                  <a:gd name="T86" fmla="*/ 2132 w 188"/>
                  <a:gd name="T87" fmla="*/ 117 h 160"/>
                  <a:gd name="T88" fmla="*/ 1635 w 188"/>
                  <a:gd name="T89" fmla="*/ 117 h 160"/>
                  <a:gd name="T90" fmla="*/ 1397 w 188"/>
                  <a:gd name="T91" fmla="*/ 117 h 160"/>
                  <a:gd name="T92" fmla="*/ 1066 w 188"/>
                  <a:gd name="T93" fmla="*/ 0 h 160"/>
                  <a:gd name="T94" fmla="*/ 827 w 188"/>
                  <a:gd name="T95" fmla="*/ 98 h 160"/>
                  <a:gd name="T96" fmla="*/ 569 w 188"/>
                  <a:gd name="T97" fmla="*/ 307 h 160"/>
                  <a:gd name="T98" fmla="*/ 448 w 188"/>
                  <a:gd name="T99" fmla="*/ 497 h 160"/>
                  <a:gd name="T100" fmla="*/ 238 w 188"/>
                  <a:gd name="T101" fmla="*/ 619 h 1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88"/>
                  <a:gd name="T154" fmla="*/ 0 h 160"/>
                  <a:gd name="T155" fmla="*/ 188 w 188"/>
                  <a:gd name="T156" fmla="*/ 160 h 1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4" name="Freeform 41"/>
              <p:cNvSpPr>
                <a:spLocks/>
              </p:cNvSpPr>
              <p:nvPr/>
            </p:nvSpPr>
            <p:spPr bwMode="auto">
              <a:xfrm>
                <a:off x="1021" y="3608"/>
                <a:ext cx="20" cy="14"/>
              </a:xfrm>
              <a:custGeom>
                <a:avLst/>
                <a:gdLst>
                  <a:gd name="T0" fmla="*/ 50 w 4"/>
                  <a:gd name="T1" fmla="*/ 42 h 3"/>
                  <a:gd name="T2" fmla="*/ 50 w 4"/>
                  <a:gd name="T3" fmla="*/ 23 h 3"/>
                  <a:gd name="T4" fmla="*/ 50 w 4"/>
                  <a:gd name="T5" fmla="*/ 23 h 3"/>
                  <a:gd name="T6" fmla="*/ 50 w 4"/>
                  <a:gd name="T7" fmla="*/ 23 h 3"/>
                  <a:gd name="T8" fmla="*/ 50 w 4"/>
                  <a:gd name="T9" fmla="*/ 23 h 3"/>
                  <a:gd name="T10" fmla="*/ 50 w 4"/>
                  <a:gd name="T11" fmla="*/ 23 h 3"/>
                  <a:gd name="T12" fmla="*/ 50 w 4"/>
                  <a:gd name="T13" fmla="*/ 23 h 3"/>
                  <a:gd name="T14" fmla="*/ 25 w 4"/>
                  <a:gd name="T15" fmla="*/ 0 h 3"/>
                  <a:gd name="T16" fmla="*/ 25 w 4"/>
                  <a:gd name="T17" fmla="*/ 0 h 3"/>
                  <a:gd name="T18" fmla="*/ 0 w 4"/>
                  <a:gd name="T19" fmla="*/ 23 h 3"/>
                  <a:gd name="T20" fmla="*/ 0 w 4"/>
                  <a:gd name="T21" fmla="*/ 23 h 3"/>
                  <a:gd name="T22" fmla="*/ 0 w 4"/>
                  <a:gd name="T23" fmla="*/ 23 h 3"/>
                  <a:gd name="T24" fmla="*/ 0 w 4"/>
                  <a:gd name="T25" fmla="*/ 23 h 3"/>
                  <a:gd name="T26" fmla="*/ 0 w 4"/>
                  <a:gd name="T27" fmla="*/ 23 h 3"/>
                  <a:gd name="T28" fmla="*/ 0 w 4"/>
                  <a:gd name="T29" fmla="*/ 23 h 3"/>
                  <a:gd name="T30" fmla="*/ 0 w 4"/>
                  <a:gd name="T31" fmla="*/ 42 h 3"/>
                  <a:gd name="T32" fmla="*/ 0 w 4"/>
                  <a:gd name="T33" fmla="*/ 42 h 3"/>
                  <a:gd name="T34" fmla="*/ 25 w 4"/>
                  <a:gd name="T35" fmla="*/ 42 h 3"/>
                  <a:gd name="T36" fmla="*/ 25 w 4"/>
                  <a:gd name="T37" fmla="*/ 42 h 3"/>
                  <a:gd name="T38" fmla="*/ 25 w 4"/>
                  <a:gd name="T39" fmla="*/ 65 h 3"/>
                  <a:gd name="T40" fmla="*/ 50 w 4"/>
                  <a:gd name="T41" fmla="*/ 65 h 3"/>
                  <a:gd name="T42" fmla="*/ 50 w 4"/>
                  <a:gd name="T43" fmla="*/ 65 h 3"/>
                  <a:gd name="T44" fmla="*/ 75 w 4"/>
                  <a:gd name="T45" fmla="*/ 65 h 3"/>
                  <a:gd name="T46" fmla="*/ 75 w 4"/>
                  <a:gd name="T47" fmla="*/ 65 h 3"/>
                  <a:gd name="T48" fmla="*/ 100 w 4"/>
                  <a:gd name="T49" fmla="*/ 42 h 3"/>
                  <a:gd name="T50" fmla="*/ 100 w 4"/>
                  <a:gd name="T51" fmla="*/ 42 h 3"/>
                  <a:gd name="T52" fmla="*/ 100 w 4"/>
                  <a:gd name="T53" fmla="*/ 42 h 3"/>
                  <a:gd name="T54" fmla="*/ 100 w 4"/>
                  <a:gd name="T55" fmla="*/ 23 h 3"/>
                  <a:gd name="T56" fmla="*/ 100 w 4"/>
                  <a:gd name="T57" fmla="*/ 23 h 3"/>
                  <a:gd name="T58" fmla="*/ 100 w 4"/>
                  <a:gd name="T59" fmla="*/ 23 h 3"/>
                  <a:gd name="T60" fmla="*/ 100 w 4"/>
                  <a:gd name="T61" fmla="*/ 23 h 3"/>
                  <a:gd name="T62" fmla="*/ 100 w 4"/>
                  <a:gd name="T63" fmla="*/ 23 h 3"/>
                  <a:gd name="T64" fmla="*/ 100 w 4"/>
                  <a:gd name="T65" fmla="*/ 0 h 3"/>
                  <a:gd name="T66" fmla="*/ 100 w 4"/>
                  <a:gd name="T67" fmla="*/ 0 h 3"/>
                  <a:gd name="T68" fmla="*/ 100 w 4"/>
                  <a:gd name="T69" fmla="*/ 0 h 3"/>
                  <a:gd name="T70" fmla="*/ 100 w 4"/>
                  <a:gd name="T71" fmla="*/ 0 h 3"/>
                  <a:gd name="T72" fmla="*/ 100 w 4"/>
                  <a:gd name="T73" fmla="*/ 23 h 3"/>
                  <a:gd name="T74" fmla="*/ 75 w 4"/>
                  <a:gd name="T75" fmla="*/ 23 h 3"/>
                  <a:gd name="T76" fmla="*/ 75 w 4"/>
                  <a:gd name="T77" fmla="*/ 23 h 3"/>
                  <a:gd name="T78" fmla="*/ 50 w 4"/>
                  <a:gd name="T79" fmla="*/ 42 h 3"/>
                  <a:gd name="T80" fmla="*/ 50 w 4"/>
                  <a:gd name="T81" fmla="*/ 42 h 3"/>
                  <a:gd name="T82" fmla="*/ 50 w 4"/>
                  <a:gd name="T83" fmla="*/ 42 h 3"/>
                  <a:gd name="T84" fmla="*/ 50 w 4"/>
                  <a:gd name="T85" fmla="*/ 42 h 3"/>
                  <a:gd name="T86" fmla="*/ 50 w 4"/>
                  <a:gd name="T87" fmla="*/ 65 h 3"/>
                  <a:gd name="T88" fmla="*/ 75 w 4"/>
                  <a:gd name="T89" fmla="*/ 65 h 3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"/>
                  <a:gd name="T136" fmla="*/ 0 h 3"/>
                  <a:gd name="T137" fmla="*/ 4 w 4"/>
                  <a:gd name="T138" fmla="*/ 3 h 3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5" name="Freeform 42"/>
              <p:cNvSpPr>
                <a:spLocks/>
              </p:cNvSpPr>
              <p:nvPr/>
            </p:nvSpPr>
            <p:spPr bwMode="auto">
              <a:xfrm>
                <a:off x="978" y="3610"/>
                <a:ext cx="43" cy="30"/>
              </a:xfrm>
              <a:custGeom>
                <a:avLst/>
                <a:gdLst>
                  <a:gd name="T0" fmla="*/ 158 w 9"/>
                  <a:gd name="T1" fmla="*/ 0 h 6"/>
                  <a:gd name="T2" fmla="*/ 91 w 9"/>
                  <a:gd name="T3" fmla="*/ 0 h 6"/>
                  <a:gd name="T4" fmla="*/ 67 w 9"/>
                  <a:gd name="T5" fmla="*/ 25 h 6"/>
                  <a:gd name="T6" fmla="*/ 67 w 9"/>
                  <a:gd name="T7" fmla="*/ 25 h 6"/>
                  <a:gd name="T8" fmla="*/ 67 w 9"/>
                  <a:gd name="T9" fmla="*/ 50 h 6"/>
                  <a:gd name="T10" fmla="*/ 67 w 9"/>
                  <a:gd name="T11" fmla="*/ 75 h 6"/>
                  <a:gd name="T12" fmla="*/ 48 w 9"/>
                  <a:gd name="T13" fmla="*/ 75 h 6"/>
                  <a:gd name="T14" fmla="*/ 48 w 9"/>
                  <a:gd name="T15" fmla="*/ 75 h 6"/>
                  <a:gd name="T16" fmla="*/ 24 w 9"/>
                  <a:gd name="T17" fmla="*/ 75 h 6"/>
                  <a:gd name="T18" fmla="*/ 24 w 9"/>
                  <a:gd name="T19" fmla="*/ 100 h 6"/>
                  <a:gd name="T20" fmla="*/ 24 w 9"/>
                  <a:gd name="T21" fmla="*/ 125 h 6"/>
                  <a:gd name="T22" fmla="*/ 0 w 9"/>
                  <a:gd name="T23" fmla="*/ 125 h 6"/>
                  <a:gd name="T24" fmla="*/ 0 w 9"/>
                  <a:gd name="T25" fmla="*/ 150 h 6"/>
                  <a:gd name="T26" fmla="*/ 0 w 9"/>
                  <a:gd name="T27" fmla="*/ 150 h 6"/>
                  <a:gd name="T28" fmla="*/ 0 w 9"/>
                  <a:gd name="T29" fmla="*/ 150 h 6"/>
                  <a:gd name="T30" fmla="*/ 0 w 9"/>
                  <a:gd name="T31" fmla="*/ 150 h 6"/>
                  <a:gd name="T32" fmla="*/ 0 w 9"/>
                  <a:gd name="T33" fmla="*/ 150 h 6"/>
                  <a:gd name="T34" fmla="*/ 0 w 9"/>
                  <a:gd name="T35" fmla="*/ 150 h 6"/>
                  <a:gd name="T36" fmla="*/ 0 w 9"/>
                  <a:gd name="T37" fmla="*/ 150 h 6"/>
                  <a:gd name="T38" fmla="*/ 24 w 9"/>
                  <a:gd name="T39" fmla="*/ 150 h 6"/>
                  <a:gd name="T40" fmla="*/ 48 w 9"/>
                  <a:gd name="T41" fmla="*/ 150 h 6"/>
                  <a:gd name="T42" fmla="*/ 67 w 9"/>
                  <a:gd name="T43" fmla="*/ 125 h 6"/>
                  <a:gd name="T44" fmla="*/ 139 w 9"/>
                  <a:gd name="T45" fmla="*/ 75 h 6"/>
                  <a:gd name="T46" fmla="*/ 158 w 9"/>
                  <a:gd name="T47" fmla="*/ 50 h 6"/>
                  <a:gd name="T48" fmla="*/ 182 w 9"/>
                  <a:gd name="T49" fmla="*/ 50 h 6"/>
                  <a:gd name="T50" fmla="*/ 205 w 9"/>
                  <a:gd name="T51" fmla="*/ 25 h 6"/>
                  <a:gd name="T52" fmla="*/ 205 w 9"/>
                  <a:gd name="T53" fmla="*/ 25 h 6"/>
                  <a:gd name="T54" fmla="*/ 205 w 9"/>
                  <a:gd name="T55" fmla="*/ 25 h 6"/>
                  <a:gd name="T56" fmla="*/ 182 w 9"/>
                  <a:gd name="T57" fmla="*/ 0 h 6"/>
                  <a:gd name="T58" fmla="*/ 182 w 9"/>
                  <a:gd name="T59" fmla="*/ 0 h 6"/>
                  <a:gd name="T60" fmla="*/ 182 w 9"/>
                  <a:gd name="T61" fmla="*/ 0 h 6"/>
                  <a:gd name="T62" fmla="*/ 182 w 9"/>
                  <a:gd name="T63" fmla="*/ 0 h 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9"/>
                  <a:gd name="T97" fmla="*/ 0 h 6"/>
                  <a:gd name="T98" fmla="*/ 9 w 9"/>
                  <a:gd name="T99" fmla="*/ 6 h 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6" name="Freeform 43"/>
              <p:cNvSpPr>
                <a:spLocks/>
              </p:cNvSpPr>
              <p:nvPr/>
            </p:nvSpPr>
            <p:spPr bwMode="auto">
              <a:xfrm>
                <a:off x="934" y="3632"/>
                <a:ext cx="44" cy="34"/>
              </a:xfrm>
              <a:custGeom>
                <a:avLst/>
                <a:gdLst>
                  <a:gd name="T0" fmla="*/ 191 w 9"/>
                  <a:gd name="T1" fmla="*/ 73 h 7"/>
                  <a:gd name="T2" fmla="*/ 191 w 9"/>
                  <a:gd name="T3" fmla="*/ 24 h 7"/>
                  <a:gd name="T4" fmla="*/ 117 w 9"/>
                  <a:gd name="T5" fmla="*/ 73 h 7"/>
                  <a:gd name="T6" fmla="*/ 98 w 9"/>
                  <a:gd name="T7" fmla="*/ 92 h 7"/>
                  <a:gd name="T8" fmla="*/ 98 w 9"/>
                  <a:gd name="T9" fmla="*/ 92 h 7"/>
                  <a:gd name="T10" fmla="*/ 49 w 9"/>
                  <a:gd name="T11" fmla="*/ 117 h 7"/>
                  <a:gd name="T12" fmla="*/ 24 w 9"/>
                  <a:gd name="T13" fmla="*/ 141 h 7"/>
                  <a:gd name="T14" fmla="*/ 0 w 9"/>
                  <a:gd name="T15" fmla="*/ 141 h 7"/>
                  <a:gd name="T16" fmla="*/ 49 w 9"/>
                  <a:gd name="T17" fmla="*/ 141 h 7"/>
                  <a:gd name="T18" fmla="*/ 73 w 9"/>
                  <a:gd name="T19" fmla="*/ 117 h 7"/>
                  <a:gd name="T20" fmla="*/ 142 w 9"/>
                  <a:gd name="T21" fmla="*/ 92 h 7"/>
                  <a:gd name="T22" fmla="*/ 191 w 9"/>
                  <a:gd name="T23" fmla="*/ 73 h 7"/>
                  <a:gd name="T24" fmla="*/ 191 w 9"/>
                  <a:gd name="T25" fmla="*/ 73 h 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9"/>
                  <a:gd name="T40" fmla="*/ 0 h 7"/>
                  <a:gd name="T41" fmla="*/ 9 w 9"/>
                  <a:gd name="T42" fmla="*/ 7 h 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7" name="Freeform 44"/>
              <p:cNvSpPr>
                <a:spLocks/>
              </p:cNvSpPr>
              <p:nvPr/>
            </p:nvSpPr>
            <p:spPr bwMode="auto">
              <a:xfrm>
                <a:off x="934" y="3637"/>
                <a:ext cx="39" cy="29"/>
              </a:xfrm>
              <a:custGeom>
                <a:avLst/>
                <a:gdLst>
                  <a:gd name="T0" fmla="*/ 190 w 8"/>
                  <a:gd name="T1" fmla="*/ 48 h 6"/>
                  <a:gd name="T2" fmla="*/ 190 w 8"/>
                  <a:gd name="T3" fmla="*/ 24 h 6"/>
                  <a:gd name="T4" fmla="*/ 190 w 8"/>
                  <a:gd name="T5" fmla="*/ 24 h 6"/>
                  <a:gd name="T6" fmla="*/ 190 w 8"/>
                  <a:gd name="T7" fmla="*/ 0 h 6"/>
                  <a:gd name="T8" fmla="*/ 190 w 8"/>
                  <a:gd name="T9" fmla="*/ 0 h 6"/>
                  <a:gd name="T10" fmla="*/ 190 w 8"/>
                  <a:gd name="T11" fmla="*/ 0 h 6"/>
                  <a:gd name="T12" fmla="*/ 190 w 8"/>
                  <a:gd name="T13" fmla="*/ 0 h 6"/>
                  <a:gd name="T14" fmla="*/ 190 w 8"/>
                  <a:gd name="T15" fmla="*/ 0 h 6"/>
                  <a:gd name="T16" fmla="*/ 190 w 8"/>
                  <a:gd name="T17" fmla="*/ 0 h 6"/>
                  <a:gd name="T18" fmla="*/ 190 w 8"/>
                  <a:gd name="T19" fmla="*/ 0 h 6"/>
                  <a:gd name="T20" fmla="*/ 166 w 8"/>
                  <a:gd name="T21" fmla="*/ 0 h 6"/>
                  <a:gd name="T22" fmla="*/ 166 w 8"/>
                  <a:gd name="T23" fmla="*/ 0 h 6"/>
                  <a:gd name="T24" fmla="*/ 141 w 8"/>
                  <a:gd name="T25" fmla="*/ 0 h 6"/>
                  <a:gd name="T26" fmla="*/ 117 w 8"/>
                  <a:gd name="T27" fmla="*/ 24 h 6"/>
                  <a:gd name="T28" fmla="*/ 117 w 8"/>
                  <a:gd name="T29" fmla="*/ 48 h 6"/>
                  <a:gd name="T30" fmla="*/ 117 w 8"/>
                  <a:gd name="T31" fmla="*/ 48 h 6"/>
                  <a:gd name="T32" fmla="*/ 97 w 8"/>
                  <a:gd name="T33" fmla="*/ 48 h 6"/>
                  <a:gd name="T34" fmla="*/ 97 w 8"/>
                  <a:gd name="T35" fmla="*/ 48 h 6"/>
                  <a:gd name="T36" fmla="*/ 97 w 8"/>
                  <a:gd name="T37" fmla="*/ 48 h 6"/>
                  <a:gd name="T38" fmla="*/ 97 w 8"/>
                  <a:gd name="T39" fmla="*/ 72 h 6"/>
                  <a:gd name="T40" fmla="*/ 97 w 8"/>
                  <a:gd name="T41" fmla="*/ 72 h 6"/>
                  <a:gd name="T42" fmla="*/ 97 w 8"/>
                  <a:gd name="T43" fmla="*/ 72 h 6"/>
                  <a:gd name="T44" fmla="*/ 97 w 8"/>
                  <a:gd name="T45" fmla="*/ 72 h 6"/>
                  <a:gd name="T46" fmla="*/ 49 w 8"/>
                  <a:gd name="T47" fmla="*/ 92 h 6"/>
                  <a:gd name="T48" fmla="*/ 49 w 8"/>
                  <a:gd name="T49" fmla="*/ 92 h 6"/>
                  <a:gd name="T50" fmla="*/ 49 w 8"/>
                  <a:gd name="T51" fmla="*/ 92 h 6"/>
                  <a:gd name="T52" fmla="*/ 49 w 8"/>
                  <a:gd name="T53" fmla="*/ 92 h 6"/>
                  <a:gd name="T54" fmla="*/ 24 w 8"/>
                  <a:gd name="T55" fmla="*/ 92 h 6"/>
                  <a:gd name="T56" fmla="*/ 24 w 8"/>
                  <a:gd name="T57" fmla="*/ 116 h 6"/>
                  <a:gd name="T58" fmla="*/ 24 w 8"/>
                  <a:gd name="T59" fmla="*/ 116 h 6"/>
                  <a:gd name="T60" fmla="*/ 0 w 8"/>
                  <a:gd name="T61" fmla="*/ 116 h 6"/>
                  <a:gd name="T62" fmla="*/ 0 w 8"/>
                  <a:gd name="T63" fmla="*/ 116 h 6"/>
                  <a:gd name="T64" fmla="*/ 0 w 8"/>
                  <a:gd name="T65" fmla="*/ 116 h 6"/>
                  <a:gd name="T66" fmla="*/ 24 w 8"/>
                  <a:gd name="T67" fmla="*/ 140 h 6"/>
                  <a:gd name="T68" fmla="*/ 24 w 8"/>
                  <a:gd name="T69" fmla="*/ 140 h 6"/>
                  <a:gd name="T70" fmla="*/ 24 w 8"/>
                  <a:gd name="T71" fmla="*/ 140 h 6"/>
                  <a:gd name="T72" fmla="*/ 24 w 8"/>
                  <a:gd name="T73" fmla="*/ 140 h 6"/>
                  <a:gd name="T74" fmla="*/ 49 w 8"/>
                  <a:gd name="T75" fmla="*/ 116 h 6"/>
                  <a:gd name="T76" fmla="*/ 49 w 8"/>
                  <a:gd name="T77" fmla="*/ 116 h 6"/>
                  <a:gd name="T78" fmla="*/ 73 w 8"/>
                  <a:gd name="T79" fmla="*/ 116 h 6"/>
                  <a:gd name="T80" fmla="*/ 73 w 8"/>
                  <a:gd name="T81" fmla="*/ 92 h 6"/>
                  <a:gd name="T82" fmla="*/ 73 w 8"/>
                  <a:gd name="T83" fmla="*/ 92 h 6"/>
                  <a:gd name="T84" fmla="*/ 117 w 8"/>
                  <a:gd name="T85" fmla="*/ 92 h 6"/>
                  <a:gd name="T86" fmla="*/ 117 w 8"/>
                  <a:gd name="T87" fmla="*/ 72 h 6"/>
                  <a:gd name="T88" fmla="*/ 141 w 8"/>
                  <a:gd name="T89" fmla="*/ 72 h 6"/>
                  <a:gd name="T90" fmla="*/ 166 w 8"/>
                  <a:gd name="T91" fmla="*/ 72 h 6"/>
                  <a:gd name="T92" fmla="*/ 166 w 8"/>
                  <a:gd name="T93" fmla="*/ 48 h 6"/>
                  <a:gd name="T94" fmla="*/ 166 w 8"/>
                  <a:gd name="T95" fmla="*/ 48 h 6"/>
                  <a:gd name="T96" fmla="*/ 190 w 8"/>
                  <a:gd name="T97" fmla="*/ 48 h 6"/>
                  <a:gd name="T98" fmla="*/ 190 w 8"/>
                  <a:gd name="T99" fmla="*/ 48 h 6"/>
                  <a:gd name="T100" fmla="*/ 190 w 8"/>
                  <a:gd name="T101" fmla="*/ 48 h 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"/>
                  <a:gd name="T154" fmla="*/ 0 h 6"/>
                  <a:gd name="T155" fmla="*/ 8 w 8"/>
                  <a:gd name="T156" fmla="*/ 6 h 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Freeform 45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25 w 1"/>
                  <a:gd name="T1" fmla="*/ 0 h 1"/>
                  <a:gd name="T2" fmla="*/ 0 w 1"/>
                  <a:gd name="T3" fmla="*/ 0 h 1"/>
                  <a:gd name="T4" fmla="*/ 0 w 1"/>
                  <a:gd name="T5" fmla="*/ 25 h 1"/>
                  <a:gd name="T6" fmla="*/ 25 w 1"/>
                  <a:gd name="T7" fmla="*/ 0 h 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"/>
                  <a:gd name="T13" fmla="*/ 0 h 1"/>
                  <a:gd name="T14" fmla="*/ 1 w 1"/>
                  <a:gd name="T15" fmla="*/ 1 h 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9" name="Freeform 46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>
                  <a:gd name="T0" fmla="*/ 25 w 1"/>
                  <a:gd name="T1" fmla="*/ 0 h 1"/>
                  <a:gd name="T2" fmla="*/ 25 w 1"/>
                  <a:gd name="T3" fmla="*/ 0 h 1"/>
                  <a:gd name="T4" fmla="*/ 25 w 1"/>
                  <a:gd name="T5" fmla="*/ 0 h 1"/>
                  <a:gd name="T6" fmla="*/ 25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25 h 1"/>
                  <a:gd name="T18" fmla="*/ 0 w 1"/>
                  <a:gd name="T19" fmla="*/ 25 h 1"/>
                  <a:gd name="T20" fmla="*/ 0 w 1"/>
                  <a:gd name="T21" fmla="*/ 25 h 1"/>
                  <a:gd name="T22" fmla="*/ 0 w 1"/>
                  <a:gd name="T23" fmla="*/ 25 h 1"/>
                  <a:gd name="T24" fmla="*/ 0 w 1"/>
                  <a:gd name="T25" fmla="*/ 25 h 1"/>
                  <a:gd name="T26" fmla="*/ 25 w 1"/>
                  <a:gd name="T27" fmla="*/ 25 h 1"/>
                  <a:gd name="T28" fmla="*/ 25 w 1"/>
                  <a:gd name="T29" fmla="*/ 0 h 1"/>
                  <a:gd name="T30" fmla="*/ 25 w 1"/>
                  <a:gd name="T31" fmla="*/ 0 h 1"/>
                  <a:gd name="T32" fmla="*/ 25 w 1"/>
                  <a:gd name="T33" fmla="*/ 0 h 1"/>
                  <a:gd name="T34" fmla="*/ 25 w 1"/>
                  <a:gd name="T35" fmla="*/ 0 h 1"/>
                  <a:gd name="T36" fmla="*/ 25 w 1"/>
                  <a:gd name="T37" fmla="*/ 0 h 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"/>
                  <a:gd name="T58" fmla="*/ 0 h 1"/>
                  <a:gd name="T59" fmla="*/ 1 w 1"/>
                  <a:gd name="T60" fmla="*/ 1 h 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0" name="Freeform 47"/>
              <p:cNvSpPr>
                <a:spLocks/>
              </p:cNvSpPr>
              <p:nvPr/>
            </p:nvSpPr>
            <p:spPr bwMode="auto">
              <a:xfrm>
                <a:off x="870" y="3682"/>
                <a:ext cx="14" cy="14"/>
              </a:xfrm>
              <a:custGeom>
                <a:avLst/>
                <a:gdLst>
                  <a:gd name="T0" fmla="*/ 42 w 3"/>
                  <a:gd name="T1" fmla="*/ 23 h 3"/>
                  <a:gd name="T2" fmla="*/ 65 w 3"/>
                  <a:gd name="T3" fmla="*/ 23 h 3"/>
                  <a:gd name="T4" fmla="*/ 42 w 3"/>
                  <a:gd name="T5" fmla="*/ 23 h 3"/>
                  <a:gd name="T6" fmla="*/ 65 w 3"/>
                  <a:gd name="T7" fmla="*/ 42 h 3"/>
                  <a:gd name="T8" fmla="*/ 42 w 3"/>
                  <a:gd name="T9" fmla="*/ 42 h 3"/>
                  <a:gd name="T10" fmla="*/ 23 w 3"/>
                  <a:gd name="T11" fmla="*/ 65 h 3"/>
                  <a:gd name="T12" fmla="*/ 0 w 3"/>
                  <a:gd name="T13" fmla="*/ 65 h 3"/>
                  <a:gd name="T14" fmla="*/ 23 w 3"/>
                  <a:gd name="T15" fmla="*/ 23 h 3"/>
                  <a:gd name="T16" fmla="*/ 42 w 3"/>
                  <a:gd name="T17" fmla="*/ 23 h 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"/>
                  <a:gd name="T28" fmla="*/ 0 h 3"/>
                  <a:gd name="T29" fmla="*/ 3 w 3"/>
                  <a:gd name="T30" fmla="*/ 3 h 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1" name="Freeform 48"/>
              <p:cNvSpPr>
                <a:spLocks/>
              </p:cNvSpPr>
              <p:nvPr/>
            </p:nvSpPr>
            <p:spPr bwMode="auto">
              <a:xfrm>
                <a:off x="875" y="3684"/>
                <a:ext cx="14" cy="9"/>
              </a:xfrm>
              <a:custGeom>
                <a:avLst/>
                <a:gdLst>
                  <a:gd name="T0" fmla="*/ 42 w 3"/>
                  <a:gd name="T1" fmla="*/ 0 h 2"/>
                  <a:gd name="T2" fmla="*/ 42 w 3"/>
                  <a:gd name="T3" fmla="*/ 0 h 2"/>
                  <a:gd name="T4" fmla="*/ 42 w 3"/>
                  <a:gd name="T5" fmla="*/ 0 h 2"/>
                  <a:gd name="T6" fmla="*/ 42 w 3"/>
                  <a:gd name="T7" fmla="*/ 0 h 2"/>
                  <a:gd name="T8" fmla="*/ 65 w 3"/>
                  <a:gd name="T9" fmla="*/ 0 h 2"/>
                  <a:gd name="T10" fmla="*/ 65 w 3"/>
                  <a:gd name="T11" fmla="*/ 0 h 2"/>
                  <a:gd name="T12" fmla="*/ 65 w 3"/>
                  <a:gd name="T13" fmla="*/ 0 h 2"/>
                  <a:gd name="T14" fmla="*/ 65 w 3"/>
                  <a:gd name="T15" fmla="*/ 0 h 2"/>
                  <a:gd name="T16" fmla="*/ 65 w 3"/>
                  <a:gd name="T17" fmla="*/ 0 h 2"/>
                  <a:gd name="T18" fmla="*/ 65 w 3"/>
                  <a:gd name="T19" fmla="*/ 0 h 2"/>
                  <a:gd name="T20" fmla="*/ 65 w 3"/>
                  <a:gd name="T21" fmla="*/ 0 h 2"/>
                  <a:gd name="T22" fmla="*/ 42 w 3"/>
                  <a:gd name="T23" fmla="*/ 0 h 2"/>
                  <a:gd name="T24" fmla="*/ 42 w 3"/>
                  <a:gd name="T25" fmla="*/ 22 h 2"/>
                  <a:gd name="T26" fmla="*/ 65 w 3"/>
                  <a:gd name="T27" fmla="*/ 22 h 2"/>
                  <a:gd name="T28" fmla="*/ 65 w 3"/>
                  <a:gd name="T29" fmla="*/ 22 h 2"/>
                  <a:gd name="T30" fmla="*/ 65 w 3"/>
                  <a:gd name="T31" fmla="*/ 22 h 2"/>
                  <a:gd name="T32" fmla="*/ 42 w 3"/>
                  <a:gd name="T33" fmla="*/ 22 h 2"/>
                  <a:gd name="T34" fmla="*/ 42 w 3"/>
                  <a:gd name="T35" fmla="*/ 22 h 2"/>
                  <a:gd name="T36" fmla="*/ 42 w 3"/>
                  <a:gd name="T37" fmla="*/ 22 h 2"/>
                  <a:gd name="T38" fmla="*/ 42 w 3"/>
                  <a:gd name="T39" fmla="*/ 22 h 2"/>
                  <a:gd name="T40" fmla="*/ 42 w 3"/>
                  <a:gd name="T41" fmla="*/ 22 h 2"/>
                  <a:gd name="T42" fmla="*/ 23 w 3"/>
                  <a:gd name="T43" fmla="*/ 40 h 2"/>
                  <a:gd name="T44" fmla="*/ 23 w 3"/>
                  <a:gd name="T45" fmla="*/ 40 h 2"/>
                  <a:gd name="T46" fmla="*/ 23 w 3"/>
                  <a:gd name="T47" fmla="*/ 40 h 2"/>
                  <a:gd name="T48" fmla="*/ 0 w 3"/>
                  <a:gd name="T49" fmla="*/ 40 h 2"/>
                  <a:gd name="T50" fmla="*/ 0 w 3"/>
                  <a:gd name="T51" fmla="*/ 40 h 2"/>
                  <a:gd name="T52" fmla="*/ 0 w 3"/>
                  <a:gd name="T53" fmla="*/ 22 h 2"/>
                  <a:gd name="T54" fmla="*/ 23 w 3"/>
                  <a:gd name="T55" fmla="*/ 22 h 2"/>
                  <a:gd name="T56" fmla="*/ 23 w 3"/>
                  <a:gd name="T57" fmla="*/ 22 h 2"/>
                  <a:gd name="T58" fmla="*/ 23 w 3"/>
                  <a:gd name="T59" fmla="*/ 22 h 2"/>
                  <a:gd name="T60" fmla="*/ 23 w 3"/>
                  <a:gd name="T61" fmla="*/ 0 h 2"/>
                  <a:gd name="T62" fmla="*/ 42 w 3"/>
                  <a:gd name="T63" fmla="*/ 0 h 2"/>
                  <a:gd name="T64" fmla="*/ 42 w 3"/>
                  <a:gd name="T65" fmla="*/ 0 h 2"/>
                  <a:gd name="T66" fmla="*/ 42 w 3"/>
                  <a:gd name="T67" fmla="*/ 0 h 2"/>
                  <a:gd name="T68" fmla="*/ 42 w 3"/>
                  <a:gd name="T69" fmla="*/ 0 h 2"/>
                  <a:gd name="T70" fmla="*/ 42 w 3"/>
                  <a:gd name="T71" fmla="*/ 0 h 2"/>
                  <a:gd name="T72" fmla="*/ 42 w 3"/>
                  <a:gd name="T73" fmla="*/ 0 h 2"/>
                  <a:gd name="T74" fmla="*/ 42 w 3"/>
                  <a:gd name="T75" fmla="*/ 0 h 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"/>
                  <a:gd name="T115" fmla="*/ 0 h 2"/>
                  <a:gd name="T116" fmla="*/ 3 w 3"/>
                  <a:gd name="T117" fmla="*/ 2 h 2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2" name="Freeform 49"/>
              <p:cNvSpPr>
                <a:spLocks/>
              </p:cNvSpPr>
              <p:nvPr/>
            </p:nvSpPr>
            <p:spPr bwMode="auto">
              <a:xfrm>
                <a:off x="833" y="3690"/>
                <a:ext cx="19" cy="10"/>
              </a:xfrm>
              <a:custGeom>
                <a:avLst/>
                <a:gdLst>
                  <a:gd name="T0" fmla="*/ 66 w 4"/>
                  <a:gd name="T1" fmla="*/ 25 h 2"/>
                  <a:gd name="T2" fmla="*/ 66 w 4"/>
                  <a:gd name="T3" fmla="*/ 0 h 2"/>
                  <a:gd name="T4" fmla="*/ 90 w 4"/>
                  <a:gd name="T5" fmla="*/ 0 h 2"/>
                  <a:gd name="T6" fmla="*/ 90 w 4"/>
                  <a:gd name="T7" fmla="*/ 25 h 2"/>
                  <a:gd name="T8" fmla="*/ 24 w 4"/>
                  <a:gd name="T9" fmla="*/ 50 h 2"/>
                  <a:gd name="T10" fmla="*/ 66 w 4"/>
                  <a:gd name="T11" fmla="*/ 25 h 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2"/>
                  <a:gd name="T20" fmla="*/ 4 w 4"/>
                  <a:gd name="T21" fmla="*/ 2 h 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3" name="Freeform 50"/>
              <p:cNvSpPr>
                <a:spLocks/>
              </p:cNvSpPr>
              <p:nvPr/>
            </p:nvSpPr>
            <p:spPr bwMode="auto">
              <a:xfrm>
                <a:off x="838" y="3690"/>
                <a:ext cx="14" cy="10"/>
              </a:xfrm>
              <a:custGeom>
                <a:avLst/>
                <a:gdLst>
                  <a:gd name="T0" fmla="*/ 42 w 3"/>
                  <a:gd name="T1" fmla="*/ 25 h 2"/>
                  <a:gd name="T2" fmla="*/ 42 w 3"/>
                  <a:gd name="T3" fmla="*/ 25 h 2"/>
                  <a:gd name="T4" fmla="*/ 42 w 3"/>
                  <a:gd name="T5" fmla="*/ 0 h 2"/>
                  <a:gd name="T6" fmla="*/ 42 w 3"/>
                  <a:gd name="T7" fmla="*/ 0 h 2"/>
                  <a:gd name="T8" fmla="*/ 42 w 3"/>
                  <a:gd name="T9" fmla="*/ 0 h 2"/>
                  <a:gd name="T10" fmla="*/ 42 w 3"/>
                  <a:gd name="T11" fmla="*/ 0 h 2"/>
                  <a:gd name="T12" fmla="*/ 42 w 3"/>
                  <a:gd name="T13" fmla="*/ 0 h 2"/>
                  <a:gd name="T14" fmla="*/ 65 w 3"/>
                  <a:gd name="T15" fmla="*/ 0 h 2"/>
                  <a:gd name="T16" fmla="*/ 65 w 3"/>
                  <a:gd name="T17" fmla="*/ 0 h 2"/>
                  <a:gd name="T18" fmla="*/ 65 w 3"/>
                  <a:gd name="T19" fmla="*/ 0 h 2"/>
                  <a:gd name="T20" fmla="*/ 65 w 3"/>
                  <a:gd name="T21" fmla="*/ 25 h 2"/>
                  <a:gd name="T22" fmla="*/ 65 w 3"/>
                  <a:gd name="T23" fmla="*/ 25 h 2"/>
                  <a:gd name="T24" fmla="*/ 65 w 3"/>
                  <a:gd name="T25" fmla="*/ 25 h 2"/>
                  <a:gd name="T26" fmla="*/ 65 w 3"/>
                  <a:gd name="T27" fmla="*/ 25 h 2"/>
                  <a:gd name="T28" fmla="*/ 42 w 3"/>
                  <a:gd name="T29" fmla="*/ 50 h 2"/>
                  <a:gd name="T30" fmla="*/ 23 w 3"/>
                  <a:gd name="T31" fmla="*/ 50 h 2"/>
                  <a:gd name="T32" fmla="*/ 0 w 3"/>
                  <a:gd name="T33" fmla="*/ 50 h 2"/>
                  <a:gd name="T34" fmla="*/ 0 w 3"/>
                  <a:gd name="T35" fmla="*/ 50 h 2"/>
                  <a:gd name="T36" fmla="*/ 0 w 3"/>
                  <a:gd name="T37" fmla="*/ 50 h 2"/>
                  <a:gd name="T38" fmla="*/ 0 w 3"/>
                  <a:gd name="T39" fmla="*/ 50 h 2"/>
                  <a:gd name="T40" fmla="*/ 0 w 3"/>
                  <a:gd name="T41" fmla="*/ 50 h 2"/>
                  <a:gd name="T42" fmla="*/ 0 w 3"/>
                  <a:gd name="T43" fmla="*/ 50 h 2"/>
                  <a:gd name="T44" fmla="*/ 23 w 3"/>
                  <a:gd name="T45" fmla="*/ 50 h 2"/>
                  <a:gd name="T46" fmla="*/ 42 w 3"/>
                  <a:gd name="T47" fmla="*/ 25 h 2"/>
                  <a:gd name="T48" fmla="*/ 42 w 3"/>
                  <a:gd name="T49" fmla="*/ 25 h 2"/>
                  <a:gd name="T50" fmla="*/ 42 w 3"/>
                  <a:gd name="T51" fmla="*/ 25 h 2"/>
                  <a:gd name="T52" fmla="*/ 42 w 3"/>
                  <a:gd name="T53" fmla="*/ 25 h 2"/>
                  <a:gd name="T54" fmla="*/ 42 w 3"/>
                  <a:gd name="T55" fmla="*/ 25 h 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"/>
                  <a:gd name="T85" fmla="*/ 0 h 2"/>
                  <a:gd name="T86" fmla="*/ 3 w 3"/>
                  <a:gd name="T87" fmla="*/ 2 h 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4" name="Freeform 51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25 w 2"/>
                  <a:gd name="T1" fmla="*/ 25 h 3"/>
                  <a:gd name="T2" fmla="*/ 0 w 2"/>
                  <a:gd name="T3" fmla="*/ 0 h 3"/>
                  <a:gd name="T4" fmla="*/ 0 w 2"/>
                  <a:gd name="T5" fmla="*/ 0 h 3"/>
                  <a:gd name="T6" fmla="*/ 25 w 2"/>
                  <a:gd name="T7" fmla="*/ 50 h 3"/>
                  <a:gd name="T8" fmla="*/ 0 w 2"/>
                  <a:gd name="T9" fmla="*/ 50 h 3"/>
                  <a:gd name="T10" fmla="*/ 0 w 2"/>
                  <a:gd name="T11" fmla="*/ 50 h 3"/>
                  <a:gd name="T12" fmla="*/ 0 w 2"/>
                  <a:gd name="T13" fmla="*/ 75 h 3"/>
                  <a:gd name="T14" fmla="*/ 25 w 2"/>
                  <a:gd name="T15" fmla="*/ 75 h 3"/>
                  <a:gd name="T16" fmla="*/ 25 w 2"/>
                  <a:gd name="T17" fmla="*/ 75 h 3"/>
                  <a:gd name="T18" fmla="*/ 50 w 2"/>
                  <a:gd name="T19" fmla="*/ 75 h 3"/>
                  <a:gd name="T20" fmla="*/ 50 w 2"/>
                  <a:gd name="T21" fmla="*/ 25 h 3"/>
                  <a:gd name="T22" fmla="*/ 50 w 2"/>
                  <a:gd name="T23" fmla="*/ 0 h 3"/>
                  <a:gd name="T24" fmla="*/ 25 w 2"/>
                  <a:gd name="T25" fmla="*/ 0 h 3"/>
                  <a:gd name="T26" fmla="*/ 25 w 2"/>
                  <a:gd name="T27" fmla="*/ 25 h 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"/>
                  <a:gd name="T43" fmla="*/ 0 h 3"/>
                  <a:gd name="T44" fmla="*/ 2 w 2"/>
                  <a:gd name="T45" fmla="*/ 3 h 3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5" name="Freeform 52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>
                  <a:gd name="T0" fmla="*/ 25 w 2"/>
                  <a:gd name="T1" fmla="*/ 25 h 3"/>
                  <a:gd name="T2" fmla="*/ 25 w 2"/>
                  <a:gd name="T3" fmla="*/ 0 h 3"/>
                  <a:gd name="T4" fmla="*/ 25 w 2"/>
                  <a:gd name="T5" fmla="*/ 0 h 3"/>
                  <a:gd name="T6" fmla="*/ 25 w 2"/>
                  <a:gd name="T7" fmla="*/ 0 h 3"/>
                  <a:gd name="T8" fmla="*/ 0 w 2"/>
                  <a:gd name="T9" fmla="*/ 0 h 3"/>
                  <a:gd name="T10" fmla="*/ 0 w 2"/>
                  <a:gd name="T11" fmla="*/ 0 h 3"/>
                  <a:gd name="T12" fmla="*/ 0 w 2"/>
                  <a:gd name="T13" fmla="*/ 25 h 3"/>
                  <a:gd name="T14" fmla="*/ 25 w 2"/>
                  <a:gd name="T15" fmla="*/ 25 h 3"/>
                  <a:gd name="T16" fmla="*/ 25 w 2"/>
                  <a:gd name="T17" fmla="*/ 25 h 3"/>
                  <a:gd name="T18" fmla="*/ 25 w 2"/>
                  <a:gd name="T19" fmla="*/ 50 h 3"/>
                  <a:gd name="T20" fmla="*/ 0 w 2"/>
                  <a:gd name="T21" fmla="*/ 50 h 3"/>
                  <a:gd name="T22" fmla="*/ 0 w 2"/>
                  <a:gd name="T23" fmla="*/ 50 h 3"/>
                  <a:gd name="T24" fmla="*/ 0 w 2"/>
                  <a:gd name="T25" fmla="*/ 50 h 3"/>
                  <a:gd name="T26" fmla="*/ 0 w 2"/>
                  <a:gd name="T27" fmla="*/ 50 h 3"/>
                  <a:gd name="T28" fmla="*/ 0 w 2"/>
                  <a:gd name="T29" fmla="*/ 50 h 3"/>
                  <a:gd name="T30" fmla="*/ 0 w 2"/>
                  <a:gd name="T31" fmla="*/ 50 h 3"/>
                  <a:gd name="T32" fmla="*/ 0 w 2"/>
                  <a:gd name="T33" fmla="*/ 75 h 3"/>
                  <a:gd name="T34" fmla="*/ 25 w 2"/>
                  <a:gd name="T35" fmla="*/ 75 h 3"/>
                  <a:gd name="T36" fmla="*/ 25 w 2"/>
                  <a:gd name="T37" fmla="*/ 75 h 3"/>
                  <a:gd name="T38" fmla="*/ 25 w 2"/>
                  <a:gd name="T39" fmla="*/ 75 h 3"/>
                  <a:gd name="T40" fmla="*/ 25 w 2"/>
                  <a:gd name="T41" fmla="*/ 75 h 3"/>
                  <a:gd name="T42" fmla="*/ 25 w 2"/>
                  <a:gd name="T43" fmla="*/ 75 h 3"/>
                  <a:gd name="T44" fmla="*/ 50 w 2"/>
                  <a:gd name="T45" fmla="*/ 75 h 3"/>
                  <a:gd name="T46" fmla="*/ 50 w 2"/>
                  <a:gd name="T47" fmla="*/ 50 h 3"/>
                  <a:gd name="T48" fmla="*/ 50 w 2"/>
                  <a:gd name="T49" fmla="*/ 25 h 3"/>
                  <a:gd name="T50" fmla="*/ 50 w 2"/>
                  <a:gd name="T51" fmla="*/ 25 h 3"/>
                  <a:gd name="T52" fmla="*/ 50 w 2"/>
                  <a:gd name="T53" fmla="*/ 25 h 3"/>
                  <a:gd name="T54" fmla="*/ 50 w 2"/>
                  <a:gd name="T55" fmla="*/ 0 h 3"/>
                  <a:gd name="T56" fmla="*/ 50 w 2"/>
                  <a:gd name="T57" fmla="*/ 0 h 3"/>
                  <a:gd name="T58" fmla="*/ 50 w 2"/>
                  <a:gd name="T59" fmla="*/ 0 h 3"/>
                  <a:gd name="T60" fmla="*/ 25 w 2"/>
                  <a:gd name="T61" fmla="*/ 0 h 3"/>
                  <a:gd name="T62" fmla="*/ 25 w 2"/>
                  <a:gd name="T63" fmla="*/ 0 h 3"/>
                  <a:gd name="T64" fmla="*/ 25 w 2"/>
                  <a:gd name="T65" fmla="*/ 25 h 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"/>
                  <a:gd name="T100" fmla="*/ 0 h 3"/>
                  <a:gd name="T101" fmla="*/ 2 w 2"/>
                  <a:gd name="T102" fmla="*/ 3 h 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6" name="Freeform 53"/>
              <p:cNvSpPr>
                <a:spLocks/>
              </p:cNvSpPr>
              <p:nvPr/>
            </p:nvSpPr>
            <p:spPr bwMode="auto">
              <a:xfrm>
                <a:off x="795" y="3693"/>
                <a:ext cx="15" cy="15"/>
              </a:xfrm>
              <a:custGeom>
                <a:avLst/>
                <a:gdLst>
                  <a:gd name="T0" fmla="*/ 75 w 3"/>
                  <a:gd name="T1" fmla="*/ 75 h 3"/>
                  <a:gd name="T2" fmla="*/ 75 w 3"/>
                  <a:gd name="T3" fmla="*/ 75 h 3"/>
                  <a:gd name="T4" fmla="*/ 75 w 3"/>
                  <a:gd name="T5" fmla="*/ 75 h 3"/>
                  <a:gd name="T6" fmla="*/ 75 w 3"/>
                  <a:gd name="T7" fmla="*/ 75 h 3"/>
                  <a:gd name="T8" fmla="*/ 75 w 3"/>
                  <a:gd name="T9" fmla="*/ 75 h 3"/>
                  <a:gd name="T10" fmla="*/ 75 w 3"/>
                  <a:gd name="T11" fmla="*/ 75 h 3"/>
                  <a:gd name="T12" fmla="*/ 50 w 3"/>
                  <a:gd name="T13" fmla="*/ 50 h 3"/>
                  <a:gd name="T14" fmla="*/ 25 w 3"/>
                  <a:gd name="T15" fmla="*/ 25 h 3"/>
                  <a:gd name="T16" fmla="*/ 25 w 3"/>
                  <a:gd name="T17" fmla="*/ 25 h 3"/>
                  <a:gd name="T18" fmla="*/ 25 w 3"/>
                  <a:gd name="T19" fmla="*/ 25 h 3"/>
                  <a:gd name="T20" fmla="*/ 25 w 3"/>
                  <a:gd name="T21" fmla="*/ 25 h 3"/>
                  <a:gd name="T22" fmla="*/ 25 w 3"/>
                  <a:gd name="T23" fmla="*/ 25 h 3"/>
                  <a:gd name="T24" fmla="*/ 25 w 3"/>
                  <a:gd name="T25" fmla="*/ 0 h 3"/>
                  <a:gd name="T26" fmla="*/ 0 w 3"/>
                  <a:gd name="T27" fmla="*/ 0 h 3"/>
                  <a:gd name="T28" fmla="*/ 0 w 3"/>
                  <a:gd name="T29" fmla="*/ 0 h 3"/>
                  <a:gd name="T30" fmla="*/ 0 w 3"/>
                  <a:gd name="T31" fmla="*/ 0 h 3"/>
                  <a:gd name="T32" fmla="*/ 0 w 3"/>
                  <a:gd name="T33" fmla="*/ 0 h 3"/>
                  <a:gd name="T34" fmla="*/ 0 w 3"/>
                  <a:gd name="T35" fmla="*/ 0 h 3"/>
                  <a:gd name="T36" fmla="*/ 0 w 3"/>
                  <a:gd name="T37" fmla="*/ 0 h 3"/>
                  <a:gd name="T38" fmla="*/ 0 w 3"/>
                  <a:gd name="T39" fmla="*/ 0 h 3"/>
                  <a:gd name="T40" fmla="*/ 0 w 3"/>
                  <a:gd name="T41" fmla="*/ 25 h 3"/>
                  <a:gd name="T42" fmla="*/ 0 w 3"/>
                  <a:gd name="T43" fmla="*/ 25 h 3"/>
                  <a:gd name="T44" fmla="*/ 0 w 3"/>
                  <a:gd name="T45" fmla="*/ 25 h 3"/>
                  <a:gd name="T46" fmla="*/ 0 w 3"/>
                  <a:gd name="T47" fmla="*/ 25 h 3"/>
                  <a:gd name="T48" fmla="*/ 25 w 3"/>
                  <a:gd name="T49" fmla="*/ 25 h 3"/>
                  <a:gd name="T50" fmla="*/ 25 w 3"/>
                  <a:gd name="T51" fmla="*/ 50 h 3"/>
                  <a:gd name="T52" fmla="*/ 25 w 3"/>
                  <a:gd name="T53" fmla="*/ 50 h 3"/>
                  <a:gd name="T54" fmla="*/ 50 w 3"/>
                  <a:gd name="T55" fmla="*/ 75 h 3"/>
                  <a:gd name="T56" fmla="*/ 50 w 3"/>
                  <a:gd name="T57" fmla="*/ 75 h 3"/>
                  <a:gd name="T58" fmla="*/ 75 w 3"/>
                  <a:gd name="T59" fmla="*/ 75 h 3"/>
                  <a:gd name="T60" fmla="*/ 75 w 3"/>
                  <a:gd name="T61" fmla="*/ 75 h 3"/>
                  <a:gd name="T62" fmla="*/ 75 w 3"/>
                  <a:gd name="T63" fmla="*/ 75 h 3"/>
                  <a:gd name="T64" fmla="*/ 75 w 3"/>
                  <a:gd name="T65" fmla="*/ 75 h 3"/>
                  <a:gd name="T66" fmla="*/ 75 w 3"/>
                  <a:gd name="T67" fmla="*/ 75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"/>
                  <a:gd name="T103" fmla="*/ 0 h 3"/>
                  <a:gd name="T104" fmla="*/ 3 w 3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77" name="Freeform 54"/>
              <p:cNvSpPr>
                <a:spLocks/>
              </p:cNvSpPr>
              <p:nvPr/>
            </p:nvSpPr>
            <p:spPr bwMode="auto">
              <a:xfrm>
                <a:off x="768" y="3683"/>
                <a:ext cx="19" cy="10"/>
              </a:xfrm>
              <a:custGeom>
                <a:avLst/>
                <a:gdLst>
                  <a:gd name="T0" fmla="*/ 0 w 4"/>
                  <a:gd name="T1" fmla="*/ 25 h 2"/>
                  <a:gd name="T2" fmla="*/ 0 w 4"/>
                  <a:gd name="T3" fmla="*/ 25 h 2"/>
                  <a:gd name="T4" fmla="*/ 24 w 4"/>
                  <a:gd name="T5" fmla="*/ 0 h 2"/>
                  <a:gd name="T6" fmla="*/ 24 w 4"/>
                  <a:gd name="T7" fmla="*/ 0 h 2"/>
                  <a:gd name="T8" fmla="*/ 47 w 4"/>
                  <a:gd name="T9" fmla="*/ 0 h 2"/>
                  <a:gd name="T10" fmla="*/ 66 w 4"/>
                  <a:gd name="T11" fmla="*/ 0 h 2"/>
                  <a:gd name="T12" fmla="*/ 66 w 4"/>
                  <a:gd name="T13" fmla="*/ 0 h 2"/>
                  <a:gd name="T14" fmla="*/ 66 w 4"/>
                  <a:gd name="T15" fmla="*/ 0 h 2"/>
                  <a:gd name="T16" fmla="*/ 66 w 4"/>
                  <a:gd name="T17" fmla="*/ 25 h 2"/>
                  <a:gd name="T18" fmla="*/ 90 w 4"/>
                  <a:gd name="T19" fmla="*/ 25 h 2"/>
                  <a:gd name="T20" fmla="*/ 90 w 4"/>
                  <a:gd name="T21" fmla="*/ 25 h 2"/>
                  <a:gd name="T22" fmla="*/ 90 w 4"/>
                  <a:gd name="T23" fmla="*/ 25 h 2"/>
                  <a:gd name="T24" fmla="*/ 90 w 4"/>
                  <a:gd name="T25" fmla="*/ 25 h 2"/>
                  <a:gd name="T26" fmla="*/ 90 w 4"/>
                  <a:gd name="T27" fmla="*/ 25 h 2"/>
                  <a:gd name="T28" fmla="*/ 90 w 4"/>
                  <a:gd name="T29" fmla="*/ 25 h 2"/>
                  <a:gd name="T30" fmla="*/ 90 w 4"/>
                  <a:gd name="T31" fmla="*/ 25 h 2"/>
                  <a:gd name="T32" fmla="*/ 90 w 4"/>
                  <a:gd name="T33" fmla="*/ 50 h 2"/>
                  <a:gd name="T34" fmla="*/ 90 w 4"/>
                  <a:gd name="T35" fmla="*/ 50 h 2"/>
                  <a:gd name="T36" fmla="*/ 90 w 4"/>
                  <a:gd name="T37" fmla="*/ 50 h 2"/>
                  <a:gd name="T38" fmla="*/ 90 w 4"/>
                  <a:gd name="T39" fmla="*/ 50 h 2"/>
                  <a:gd name="T40" fmla="*/ 66 w 4"/>
                  <a:gd name="T41" fmla="*/ 25 h 2"/>
                  <a:gd name="T42" fmla="*/ 66 w 4"/>
                  <a:gd name="T43" fmla="*/ 25 h 2"/>
                  <a:gd name="T44" fmla="*/ 66 w 4"/>
                  <a:gd name="T45" fmla="*/ 50 h 2"/>
                  <a:gd name="T46" fmla="*/ 66 w 4"/>
                  <a:gd name="T47" fmla="*/ 50 h 2"/>
                  <a:gd name="T48" fmla="*/ 66 w 4"/>
                  <a:gd name="T49" fmla="*/ 50 h 2"/>
                  <a:gd name="T50" fmla="*/ 47 w 4"/>
                  <a:gd name="T51" fmla="*/ 50 h 2"/>
                  <a:gd name="T52" fmla="*/ 47 w 4"/>
                  <a:gd name="T53" fmla="*/ 50 h 2"/>
                  <a:gd name="T54" fmla="*/ 47 w 4"/>
                  <a:gd name="T55" fmla="*/ 50 h 2"/>
                  <a:gd name="T56" fmla="*/ 47 w 4"/>
                  <a:gd name="T57" fmla="*/ 50 h 2"/>
                  <a:gd name="T58" fmla="*/ 47 w 4"/>
                  <a:gd name="T59" fmla="*/ 50 h 2"/>
                  <a:gd name="T60" fmla="*/ 47 w 4"/>
                  <a:gd name="T61" fmla="*/ 50 h 2"/>
                  <a:gd name="T62" fmla="*/ 47 w 4"/>
                  <a:gd name="T63" fmla="*/ 50 h 2"/>
                  <a:gd name="T64" fmla="*/ 24 w 4"/>
                  <a:gd name="T65" fmla="*/ 50 h 2"/>
                  <a:gd name="T66" fmla="*/ 24 w 4"/>
                  <a:gd name="T67" fmla="*/ 50 h 2"/>
                  <a:gd name="T68" fmla="*/ 24 w 4"/>
                  <a:gd name="T69" fmla="*/ 25 h 2"/>
                  <a:gd name="T70" fmla="*/ 24 w 4"/>
                  <a:gd name="T71" fmla="*/ 25 h 2"/>
                  <a:gd name="T72" fmla="*/ 24 w 4"/>
                  <a:gd name="T73" fmla="*/ 25 h 2"/>
                  <a:gd name="T74" fmla="*/ 24 w 4"/>
                  <a:gd name="T75" fmla="*/ 25 h 2"/>
                  <a:gd name="T76" fmla="*/ 24 w 4"/>
                  <a:gd name="T77" fmla="*/ 25 h 2"/>
                  <a:gd name="T78" fmla="*/ 24 w 4"/>
                  <a:gd name="T79" fmla="*/ 25 h 2"/>
                  <a:gd name="T80" fmla="*/ 24 w 4"/>
                  <a:gd name="T81" fmla="*/ 25 h 2"/>
                  <a:gd name="T82" fmla="*/ 24 w 4"/>
                  <a:gd name="T83" fmla="*/ 25 h 2"/>
                  <a:gd name="T84" fmla="*/ 24 w 4"/>
                  <a:gd name="T85" fmla="*/ 25 h 2"/>
                  <a:gd name="T86" fmla="*/ 24 w 4"/>
                  <a:gd name="T87" fmla="*/ 25 h 2"/>
                  <a:gd name="T88" fmla="*/ 24 w 4"/>
                  <a:gd name="T89" fmla="*/ 25 h 2"/>
                  <a:gd name="T90" fmla="*/ 24 w 4"/>
                  <a:gd name="T91" fmla="*/ 25 h 2"/>
                  <a:gd name="T92" fmla="*/ 24 w 4"/>
                  <a:gd name="T93" fmla="*/ 25 h 2"/>
                  <a:gd name="T94" fmla="*/ 0 w 4"/>
                  <a:gd name="T95" fmla="*/ 25 h 2"/>
                  <a:gd name="T96" fmla="*/ 0 w 4"/>
                  <a:gd name="T97" fmla="*/ 25 h 2"/>
                  <a:gd name="T98" fmla="*/ 0 w 4"/>
                  <a:gd name="T99" fmla="*/ 25 h 2"/>
                  <a:gd name="T100" fmla="*/ 0 w 4"/>
                  <a:gd name="T101" fmla="*/ 25 h 2"/>
                  <a:gd name="T102" fmla="*/ 0 w 4"/>
                  <a:gd name="T103" fmla="*/ 25 h 2"/>
                  <a:gd name="T104" fmla="*/ 0 w 4"/>
                  <a:gd name="T105" fmla="*/ 25 h 2"/>
                  <a:gd name="T106" fmla="*/ 0 w 4"/>
                  <a:gd name="T107" fmla="*/ 25 h 2"/>
                  <a:gd name="T108" fmla="*/ 0 w 4"/>
                  <a:gd name="T109" fmla="*/ 25 h 2"/>
                  <a:gd name="T110" fmla="*/ 0 w 4"/>
                  <a:gd name="T111" fmla="*/ 25 h 2"/>
                  <a:gd name="T112" fmla="*/ 0 w 4"/>
                  <a:gd name="T113" fmla="*/ 25 h 2"/>
                  <a:gd name="T114" fmla="*/ 0 w 4"/>
                  <a:gd name="T115" fmla="*/ 25 h 2"/>
                  <a:gd name="T116" fmla="*/ 0 w 4"/>
                  <a:gd name="T117" fmla="*/ 25 h 2"/>
                  <a:gd name="T118" fmla="*/ 0 w 4"/>
                  <a:gd name="T119" fmla="*/ 25 h 2"/>
                  <a:gd name="T120" fmla="*/ 0 w 4"/>
                  <a:gd name="T121" fmla="*/ 25 h 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4"/>
                  <a:gd name="T184" fmla="*/ 0 h 2"/>
                  <a:gd name="T185" fmla="*/ 4 w 4"/>
                  <a:gd name="T186" fmla="*/ 2 h 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41" name="Group 55"/>
            <p:cNvGrpSpPr>
              <a:grpSpLocks/>
            </p:cNvGrpSpPr>
            <p:nvPr/>
          </p:nvGrpSpPr>
          <p:grpSpPr bwMode="auto">
            <a:xfrm>
              <a:off x="5824538" y="2197100"/>
              <a:ext cx="830262" cy="742950"/>
              <a:chOff x="3562" y="1636"/>
              <a:chExt cx="497" cy="468"/>
            </a:xfrm>
          </p:grpSpPr>
          <p:sp>
            <p:nvSpPr>
              <p:cNvPr id="61" name="Freeform 56"/>
              <p:cNvSpPr>
                <a:spLocks/>
              </p:cNvSpPr>
              <p:nvPr/>
            </p:nvSpPr>
            <p:spPr bwMode="auto">
              <a:xfrm>
                <a:off x="3806" y="1758"/>
                <a:ext cx="253" cy="346"/>
              </a:xfrm>
              <a:custGeom>
                <a:avLst/>
                <a:gdLst>
                  <a:gd name="T0" fmla="*/ 618 w 52"/>
                  <a:gd name="T1" fmla="*/ 1613 h 71"/>
                  <a:gd name="T2" fmla="*/ 1017 w 52"/>
                  <a:gd name="T3" fmla="*/ 1594 h 71"/>
                  <a:gd name="T4" fmla="*/ 1066 w 52"/>
                  <a:gd name="T5" fmla="*/ 1472 h 71"/>
                  <a:gd name="T6" fmla="*/ 1066 w 52"/>
                  <a:gd name="T7" fmla="*/ 1379 h 71"/>
                  <a:gd name="T8" fmla="*/ 1138 w 52"/>
                  <a:gd name="T9" fmla="*/ 1306 h 71"/>
                  <a:gd name="T10" fmla="*/ 1158 w 52"/>
                  <a:gd name="T11" fmla="*/ 1233 h 71"/>
                  <a:gd name="T12" fmla="*/ 1182 w 52"/>
                  <a:gd name="T13" fmla="*/ 1189 h 71"/>
                  <a:gd name="T14" fmla="*/ 1207 w 52"/>
                  <a:gd name="T15" fmla="*/ 1213 h 71"/>
                  <a:gd name="T16" fmla="*/ 1231 w 52"/>
                  <a:gd name="T17" fmla="*/ 1189 h 71"/>
                  <a:gd name="T18" fmla="*/ 1231 w 52"/>
                  <a:gd name="T19" fmla="*/ 1092 h 71"/>
                  <a:gd name="T20" fmla="*/ 1207 w 52"/>
                  <a:gd name="T21" fmla="*/ 999 h 71"/>
                  <a:gd name="T22" fmla="*/ 1114 w 52"/>
                  <a:gd name="T23" fmla="*/ 663 h 71"/>
                  <a:gd name="T24" fmla="*/ 993 w 52"/>
                  <a:gd name="T25" fmla="*/ 663 h 71"/>
                  <a:gd name="T26" fmla="*/ 851 w 52"/>
                  <a:gd name="T27" fmla="*/ 853 h 71"/>
                  <a:gd name="T28" fmla="*/ 827 w 52"/>
                  <a:gd name="T29" fmla="*/ 833 h 71"/>
                  <a:gd name="T30" fmla="*/ 783 w 52"/>
                  <a:gd name="T31" fmla="*/ 809 h 71"/>
                  <a:gd name="T32" fmla="*/ 783 w 52"/>
                  <a:gd name="T33" fmla="*/ 711 h 71"/>
                  <a:gd name="T34" fmla="*/ 851 w 52"/>
                  <a:gd name="T35" fmla="*/ 663 h 71"/>
                  <a:gd name="T36" fmla="*/ 851 w 52"/>
                  <a:gd name="T37" fmla="*/ 619 h 71"/>
                  <a:gd name="T38" fmla="*/ 900 w 52"/>
                  <a:gd name="T39" fmla="*/ 570 h 71"/>
                  <a:gd name="T40" fmla="*/ 900 w 52"/>
                  <a:gd name="T41" fmla="*/ 404 h 71"/>
                  <a:gd name="T42" fmla="*/ 876 w 52"/>
                  <a:gd name="T43" fmla="*/ 331 h 71"/>
                  <a:gd name="T44" fmla="*/ 827 w 52"/>
                  <a:gd name="T45" fmla="*/ 283 h 71"/>
                  <a:gd name="T46" fmla="*/ 876 w 52"/>
                  <a:gd name="T47" fmla="*/ 239 h 71"/>
                  <a:gd name="T48" fmla="*/ 851 w 52"/>
                  <a:gd name="T49" fmla="*/ 166 h 71"/>
                  <a:gd name="T50" fmla="*/ 710 w 52"/>
                  <a:gd name="T51" fmla="*/ 93 h 71"/>
                  <a:gd name="T52" fmla="*/ 618 w 52"/>
                  <a:gd name="T53" fmla="*/ 49 h 71"/>
                  <a:gd name="T54" fmla="*/ 496 w 52"/>
                  <a:gd name="T55" fmla="*/ 24 h 71"/>
                  <a:gd name="T56" fmla="*/ 428 w 52"/>
                  <a:gd name="T57" fmla="*/ 24 h 71"/>
                  <a:gd name="T58" fmla="*/ 355 w 52"/>
                  <a:gd name="T59" fmla="*/ 73 h 71"/>
                  <a:gd name="T60" fmla="*/ 355 w 52"/>
                  <a:gd name="T61" fmla="*/ 141 h 71"/>
                  <a:gd name="T62" fmla="*/ 380 w 52"/>
                  <a:gd name="T63" fmla="*/ 166 h 71"/>
                  <a:gd name="T64" fmla="*/ 355 w 52"/>
                  <a:gd name="T65" fmla="*/ 190 h 71"/>
                  <a:gd name="T66" fmla="*/ 307 w 52"/>
                  <a:gd name="T67" fmla="*/ 239 h 71"/>
                  <a:gd name="T68" fmla="*/ 282 w 52"/>
                  <a:gd name="T69" fmla="*/ 307 h 71"/>
                  <a:gd name="T70" fmla="*/ 282 w 52"/>
                  <a:gd name="T71" fmla="*/ 404 h 71"/>
                  <a:gd name="T72" fmla="*/ 238 w 52"/>
                  <a:gd name="T73" fmla="*/ 380 h 71"/>
                  <a:gd name="T74" fmla="*/ 238 w 52"/>
                  <a:gd name="T75" fmla="*/ 307 h 71"/>
                  <a:gd name="T76" fmla="*/ 238 w 52"/>
                  <a:gd name="T77" fmla="*/ 263 h 71"/>
                  <a:gd name="T78" fmla="*/ 190 w 52"/>
                  <a:gd name="T79" fmla="*/ 307 h 71"/>
                  <a:gd name="T80" fmla="*/ 190 w 52"/>
                  <a:gd name="T81" fmla="*/ 380 h 71"/>
                  <a:gd name="T82" fmla="*/ 117 w 52"/>
                  <a:gd name="T83" fmla="*/ 404 h 71"/>
                  <a:gd name="T84" fmla="*/ 92 w 52"/>
                  <a:gd name="T85" fmla="*/ 453 h 71"/>
                  <a:gd name="T86" fmla="*/ 73 w 52"/>
                  <a:gd name="T87" fmla="*/ 546 h 71"/>
                  <a:gd name="T88" fmla="*/ 49 w 52"/>
                  <a:gd name="T89" fmla="*/ 663 h 71"/>
                  <a:gd name="T90" fmla="*/ 24 w 52"/>
                  <a:gd name="T91" fmla="*/ 760 h 71"/>
                  <a:gd name="T92" fmla="*/ 49 w 52"/>
                  <a:gd name="T93" fmla="*/ 877 h 71"/>
                  <a:gd name="T94" fmla="*/ 49 w 52"/>
                  <a:gd name="T95" fmla="*/ 975 h 71"/>
                  <a:gd name="T96" fmla="*/ 141 w 52"/>
                  <a:gd name="T97" fmla="*/ 1189 h 71"/>
                  <a:gd name="T98" fmla="*/ 165 w 52"/>
                  <a:gd name="T99" fmla="*/ 1306 h 71"/>
                  <a:gd name="T100" fmla="*/ 165 w 52"/>
                  <a:gd name="T101" fmla="*/ 1330 h 71"/>
                  <a:gd name="T102" fmla="*/ 141 w 52"/>
                  <a:gd name="T103" fmla="*/ 1472 h 71"/>
                  <a:gd name="T104" fmla="*/ 49 w 52"/>
                  <a:gd name="T105" fmla="*/ 1637 h 71"/>
                  <a:gd name="T106" fmla="*/ 0 w 52"/>
                  <a:gd name="T107" fmla="*/ 1686 h 71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"/>
                  <a:gd name="T163" fmla="*/ 0 h 71"/>
                  <a:gd name="T164" fmla="*/ 52 w 52"/>
                  <a:gd name="T165" fmla="*/ 71 h 71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" h="71">
                    <a:moveTo>
                      <a:pt x="0" y="71"/>
                    </a:moveTo>
                    <a:lnTo>
                      <a:pt x="26" y="68"/>
                    </a:lnTo>
                    <a:lnTo>
                      <a:pt x="26" y="69"/>
                    </a:lnTo>
                    <a:lnTo>
                      <a:pt x="43" y="67"/>
                    </a:lnTo>
                    <a:lnTo>
                      <a:pt x="43" y="66"/>
                    </a:lnTo>
                    <a:lnTo>
                      <a:pt x="45" y="62"/>
                    </a:lnTo>
                    <a:lnTo>
                      <a:pt x="45" y="61"/>
                    </a:lnTo>
                    <a:lnTo>
                      <a:pt x="45" y="58"/>
                    </a:lnTo>
                    <a:lnTo>
                      <a:pt x="46" y="56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2"/>
                    </a:lnTo>
                    <a:lnTo>
                      <a:pt x="49" y="51"/>
                    </a:lnTo>
                    <a:lnTo>
                      <a:pt x="50" y="50"/>
                    </a:lnTo>
                    <a:lnTo>
                      <a:pt x="50" y="51"/>
                    </a:lnTo>
                    <a:lnTo>
                      <a:pt x="51" y="51"/>
                    </a:lnTo>
                    <a:lnTo>
                      <a:pt x="52" y="50"/>
                    </a:lnTo>
                    <a:lnTo>
                      <a:pt x="52" y="49"/>
                    </a:lnTo>
                    <a:lnTo>
                      <a:pt x="52" y="46"/>
                    </a:lnTo>
                    <a:lnTo>
                      <a:pt x="52" y="43"/>
                    </a:lnTo>
                    <a:lnTo>
                      <a:pt x="51" y="42"/>
                    </a:lnTo>
                    <a:lnTo>
                      <a:pt x="51" y="37"/>
                    </a:lnTo>
                    <a:lnTo>
                      <a:pt x="47" y="28"/>
                    </a:lnTo>
                    <a:lnTo>
                      <a:pt x="43" y="27"/>
                    </a:lnTo>
                    <a:lnTo>
                      <a:pt x="42" y="28"/>
                    </a:lnTo>
                    <a:lnTo>
                      <a:pt x="40" y="29"/>
                    </a:lnTo>
                    <a:lnTo>
                      <a:pt x="36" y="36"/>
                    </a:lnTo>
                    <a:lnTo>
                      <a:pt x="35" y="36"/>
                    </a:lnTo>
                    <a:lnTo>
                      <a:pt x="35" y="35"/>
                    </a:lnTo>
                    <a:lnTo>
                      <a:pt x="33" y="35"/>
                    </a:lnTo>
                    <a:lnTo>
                      <a:pt x="33" y="34"/>
                    </a:lnTo>
                    <a:lnTo>
                      <a:pt x="32" y="33"/>
                    </a:lnTo>
                    <a:lnTo>
                      <a:pt x="33" y="30"/>
                    </a:lnTo>
                    <a:lnTo>
                      <a:pt x="33" y="29"/>
                    </a:lnTo>
                    <a:lnTo>
                      <a:pt x="36" y="28"/>
                    </a:lnTo>
                    <a:lnTo>
                      <a:pt x="36" y="26"/>
                    </a:lnTo>
                    <a:lnTo>
                      <a:pt x="37" y="24"/>
                    </a:lnTo>
                    <a:lnTo>
                      <a:pt x="38" y="24"/>
                    </a:lnTo>
                    <a:lnTo>
                      <a:pt x="38" y="22"/>
                    </a:lnTo>
                    <a:lnTo>
                      <a:pt x="38" y="17"/>
                    </a:lnTo>
                    <a:lnTo>
                      <a:pt x="38" y="15"/>
                    </a:lnTo>
                    <a:lnTo>
                      <a:pt x="37" y="14"/>
                    </a:lnTo>
                    <a:lnTo>
                      <a:pt x="36" y="12"/>
                    </a:lnTo>
                    <a:lnTo>
                      <a:pt x="35" y="12"/>
                    </a:lnTo>
                    <a:lnTo>
                      <a:pt x="36" y="11"/>
                    </a:lnTo>
                    <a:lnTo>
                      <a:pt x="37" y="10"/>
                    </a:lnTo>
                    <a:lnTo>
                      <a:pt x="36" y="7"/>
                    </a:lnTo>
                    <a:lnTo>
                      <a:pt x="34" y="6"/>
                    </a:lnTo>
                    <a:lnTo>
                      <a:pt x="30" y="4"/>
                    </a:lnTo>
                    <a:lnTo>
                      <a:pt x="27" y="3"/>
                    </a:lnTo>
                    <a:lnTo>
                      <a:pt x="26" y="2"/>
                    </a:lnTo>
                    <a:lnTo>
                      <a:pt x="23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8" y="1"/>
                    </a:lnTo>
                    <a:lnTo>
                      <a:pt x="17" y="1"/>
                    </a:lnTo>
                    <a:lnTo>
                      <a:pt x="15" y="3"/>
                    </a:lnTo>
                    <a:lnTo>
                      <a:pt x="15" y="5"/>
                    </a:lnTo>
                    <a:lnTo>
                      <a:pt x="15" y="6"/>
                    </a:lnTo>
                    <a:lnTo>
                      <a:pt x="16" y="6"/>
                    </a:lnTo>
                    <a:lnTo>
                      <a:pt x="16" y="7"/>
                    </a:lnTo>
                    <a:lnTo>
                      <a:pt x="15" y="8"/>
                    </a:lnTo>
                    <a:lnTo>
                      <a:pt x="14" y="8"/>
                    </a:lnTo>
                    <a:lnTo>
                      <a:pt x="13" y="10"/>
                    </a:lnTo>
                    <a:lnTo>
                      <a:pt x="12" y="11"/>
                    </a:lnTo>
                    <a:lnTo>
                      <a:pt x="12" y="13"/>
                    </a:lnTo>
                    <a:lnTo>
                      <a:pt x="13" y="15"/>
                    </a:lnTo>
                    <a:lnTo>
                      <a:pt x="12" y="17"/>
                    </a:lnTo>
                    <a:lnTo>
                      <a:pt x="10" y="18"/>
                    </a:lnTo>
                    <a:lnTo>
                      <a:pt x="10" y="16"/>
                    </a:lnTo>
                    <a:lnTo>
                      <a:pt x="10" y="14"/>
                    </a:lnTo>
                    <a:lnTo>
                      <a:pt x="10" y="13"/>
                    </a:lnTo>
                    <a:lnTo>
                      <a:pt x="10" y="12"/>
                    </a:lnTo>
                    <a:lnTo>
                      <a:pt x="10" y="11"/>
                    </a:lnTo>
                    <a:lnTo>
                      <a:pt x="9" y="12"/>
                    </a:lnTo>
                    <a:lnTo>
                      <a:pt x="8" y="13"/>
                    </a:lnTo>
                    <a:lnTo>
                      <a:pt x="8" y="15"/>
                    </a:lnTo>
                    <a:lnTo>
                      <a:pt x="8" y="16"/>
                    </a:lnTo>
                    <a:lnTo>
                      <a:pt x="7" y="16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4" y="19"/>
                    </a:lnTo>
                    <a:lnTo>
                      <a:pt x="3" y="21"/>
                    </a:lnTo>
                    <a:lnTo>
                      <a:pt x="3" y="23"/>
                    </a:lnTo>
                    <a:lnTo>
                      <a:pt x="3" y="26"/>
                    </a:lnTo>
                    <a:lnTo>
                      <a:pt x="2" y="28"/>
                    </a:lnTo>
                    <a:lnTo>
                      <a:pt x="1" y="31"/>
                    </a:lnTo>
                    <a:lnTo>
                      <a:pt x="1" y="32"/>
                    </a:lnTo>
                    <a:lnTo>
                      <a:pt x="1" y="33"/>
                    </a:lnTo>
                    <a:lnTo>
                      <a:pt x="2" y="37"/>
                    </a:lnTo>
                    <a:lnTo>
                      <a:pt x="1" y="39"/>
                    </a:lnTo>
                    <a:lnTo>
                      <a:pt x="2" y="41"/>
                    </a:lnTo>
                    <a:lnTo>
                      <a:pt x="5" y="46"/>
                    </a:lnTo>
                    <a:lnTo>
                      <a:pt x="6" y="50"/>
                    </a:lnTo>
                    <a:lnTo>
                      <a:pt x="6" y="54"/>
                    </a:lnTo>
                    <a:lnTo>
                      <a:pt x="7" y="55"/>
                    </a:lnTo>
                    <a:lnTo>
                      <a:pt x="7" y="56"/>
                    </a:lnTo>
                    <a:lnTo>
                      <a:pt x="6" y="59"/>
                    </a:lnTo>
                    <a:lnTo>
                      <a:pt x="6" y="62"/>
                    </a:lnTo>
                    <a:lnTo>
                      <a:pt x="5" y="64"/>
                    </a:lnTo>
                    <a:lnTo>
                      <a:pt x="2" y="69"/>
                    </a:lnTo>
                    <a:lnTo>
                      <a:pt x="1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2" name="Freeform 57"/>
              <p:cNvSpPr>
                <a:spLocks/>
              </p:cNvSpPr>
              <p:nvPr/>
            </p:nvSpPr>
            <p:spPr bwMode="auto">
              <a:xfrm>
                <a:off x="3562" y="1636"/>
                <a:ext cx="405" cy="200"/>
              </a:xfrm>
              <a:custGeom>
                <a:avLst/>
                <a:gdLst>
                  <a:gd name="T0" fmla="*/ 98 w 83"/>
                  <a:gd name="T1" fmla="*/ 380 h 41"/>
                  <a:gd name="T2" fmla="*/ 190 w 83"/>
                  <a:gd name="T3" fmla="*/ 307 h 41"/>
                  <a:gd name="T4" fmla="*/ 478 w 83"/>
                  <a:gd name="T5" fmla="*/ 141 h 41"/>
                  <a:gd name="T6" fmla="*/ 620 w 83"/>
                  <a:gd name="T7" fmla="*/ 24 h 41"/>
                  <a:gd name="T8" fmla="*/ 737 w 83"/>
                  <a:gd name="T9" fmla="*/ 24 h 41"/>
                  <a:gd name="T10" fmla="*/ 668 w 83"/>
                  <a:gd name="T11" fmla="*/ 98 h 41"/>
                  <a:gd name="T12" fmla="*/ 547 w 83"/>
                  <a:gd name="T13" fmla="*/ 215 h 41"/>
                  <a:gd name="T14" fmla="*/ 547 w 83"/>
                  <a:gd name="T15" fmla="*/ 288 h 41"/>
                  <a:gd name="T16" fmla="*/ 668 w 83"/>
                  <a:gd name="T17" fmla="*/ 239 h 41"/>
                  <a:gd name="T18" fmla="*/ 927 w 83"/>
                  <a:gd name="T19" fmla="*/ 356 h 41"/>
                  <a:gd name="T20" fmla="*/ 1025 w 83"/>
                  <a:gd name="T21" fmla="*/ 380 h 41"/>
                  <a:gd name="T22" fmla="*/ 1049 w 83"/>
                  <a:gd name="T23" fmla="*/ 405 h 41"/>
                  <a:gd name="T24" fmla="*/ 1166 w 83"/>
                  <a:gd name="T25" fmla="*/ 307 h 41"/>
                  <a:gd name="T26" fmla="*/ 1522 w 83"/>
                  <a:gd name="T27" fmla="*/ 190 h 41"/>
                  <a:gd name="T28" fmla="*/ 1498 w 83"/>
                  <a:gd name="T29" fmla="*/ 263 h 41"/>
                  <a:gd name="T30" fmla="*/ 1571 w 83"/>
                  <a:gd name="T31" fmla="*/ 332 h 41"/>
                  <a:gd name="T32" fmla="*/ 1713 w 83"/>
                  <a:gd name="T33" fmla="*/ 307 h 41"/>
                  <a:gd name="T34" fmla="*/ 1810 w 83"/>
                  <a:gd name="T35" fmla="*/ 429 h 41"/>
                  <a:gd name="T36" fmla="*/ 1952 w 83"/>
                  <a:gd name="T37" fmla="*/ 454 h 41"/>
                  <a:gd name="T38" fmla="*/ 1952 w 83"/>
                  <a:gd name="T39" fmla="*/ 498 h 41"/>
                  <a:gd name="T40" fmla="*/ 1879 w 83"/>
                  <a:gd name="T41" fmla="*/ 498 h 41"/>
                  <a:gd name="T42" fmla="*/ 1786 w 83"/>
                  <a:gd name="T43" fmla="*/ 498 h 41"/>
                  <a:gd name="T44" fmla="*/ 1644 w 83"/>
                  <a:gd name="T45" fmla="*/ 498 h 41"/>
                  <a:gd name="T46" fmla="*/ 1644 w 83"/>
                  <a:gd name="T47" fmla="*/ 571 h 41"/>
                  <a:gd name="T48" fmla="*/ 1478 w 83"/>
                  <a:gd name="T49" fmla="*/ 498 h 41"/>
                  <a:gd name="T50" fmla="*/ 1357 w 83"/>
                  <a:gd name="T51" fmla="*/ 546 h 41"/>
                  <a:gd name="T52" fmla="*/ 1308 w 83"/>
                  <a:gd name="T53" fmla="*/ 595 h 41"/>
                  <a:gd name="T54" fmla="*/ 1191 w 83"/>
                  <a:gd name="T55" fmla="*/ 595 h 41"/>
                  <a:gd name="T56" fmla="*/ 1093 w 83"/>
                  <a:gd name="T57" fmla="*/ 712 h 41"/>
                  <a:gd name="T58" fmla="*/ 1117 w 83"/>
                  <a:gd name="T59" fmla="*/ 668 h 41"/>
                  <a:gd name="T60" fmla="*/ 1049 w 83"/>
                  <a:gd name="T61" fmla="*/ 668 h 41"/>
                  <a:gd name="T62" fmla="*/ 1000 w 83"/>
                  <a:gd name="T63" fmla="*/ 644 h 41"/>
                  <a:gd name="T64" fmla="*/ 952 w 83"/>
                  <a:gd name="T65" fmla="*/ 761 h 41"/>
                  <a:gd name="T66" fmla="*/ 859 w 83"/>
                  <a:gd name="T67" fmla="*/ 902 h 41"/>
                  <a:gd name="T68" fmla="*/ 810 w 83"/>
                  <a:gd name="T69" fmla="*/ 927 h 41"/>
                  <a:gd name="T70" fmla="*/ 834 w 83"/>
                  <a:gd name="T71" fmla="*/ 859 h 41"/>
                  <a:gd name="T72" fmla="*/ 761 w 83"/>
                  <a:gd name="T73" fmla="*/ 859 h 41"/>
                  <a:gd name="T74" fmla="*/ 712 w 83"/>
                  <a:gd name="T75" fmla="*/ 688 h 41"/>
                  <a:gd name="T76" fmla="*/ 693 w 83"/>
                  <a:gd name="T77" fmla="*/ 668 h 41"/>
                  <a:gd name="T78" fmla="*/ 547 w 83"/>
                  <a:gd name="T79" fmla="*/ 620 h 41"/>
                  <a:gd name="T80" fmla="*/ 522 w 83"/>
                  <a:gd name="T81" fmla="*/ 620 h 41"/>
                  <a:gd name="T82" fmla="*/ 381 w 83"/>
                  <a:gd name="T83" fmla="*/ 571 h 41"/>
                  <a:gd name="T84" fmla="*/ 98 w 83"/>
                  <a:gd name="T85" fmla="*/ 454 h 41"/>
                  <a:gd name="T86" fmla="*/ 0 w 83"/>
                  <a:gd name="T87" fmla="*/ 405 h 4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83"/>
                  <a:gd name="T133" fmla="*/ 0 h 41"/>
                  <a:gd name="T134" fmla="*/ 83 w 83"/>
                  <a:gd name="T135" fmla="*/ 41 h 4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83" h="41">
                    <a:moveTo>
                      <a:pt x="0" y="17"/>
                    </a:moveTo>
                    <a:lnTo>
                      <a:pt x="3" y="17"/>
                    </a:lnTo>
                    <a:lnTo>
                      <a:pt x="4" y="16"/>
                    </a:lnTo>
                    <a:lnTo>
                      <a:pt x="7" y="14"/>
                    </a:lnTo>
                    <a:lnTo>
                      <a:pt x="7" y="13"/>
                    </a:lnTo>
                    <a:lnTo>
                      <a:pt x="8" y="13"/>
                    </a:lnTo>
                    <a:lnTo>
                      <a:pt x="13" y="11"/>
                    </a:lnTo>
                    <a:lnTo>
                      <a:pt x="16" y="10"/>
                    </a:lnTo>
                    <a:lnTo>
                      <a:pt x="20" y="6"/>
                    </a:lnTo>
                    <a:lnTo>
                      <a:pt x="21" y="5"/>
                    </a:lnTo>
                    <a:lnTo>
                      <a:pt x="24" y="2"/>
                    </a:lnTo>
                    <a:lnTo>
                      <a:pt x="26" y="1"/>
                    </a:lnTo>
                    <a:lnTo>
                      <a:pt x="30" y="0"/>
                    </a:lnTo>
                    <a:lnTo>
                      <a:pt x="31" y="1"/>
                    </a:lnTo>
                    <a:lnTo>
                      <a:pt x="29" y="2"/>
                    </a:lnTo>
                    <a:lnTo>
                      <a:pt x="28" y="2"/>
                    </a:lnTo>
                    <a:lnTo>
                      <a:pt x="28" y="4"/>
                    </a:lnTo>
                    <a:lnTo>
                      <a:pt x="25" y="7"/>
                    </a:lnTo>
                    <a:lnTo>
                      <a:pt x="24" y="8"/>
                    </a:lnTo>
                    <a:lnTo>
                      <a:pt x="23" y="9"/>
                    </a:lnTo>
                    <a:lnTo>
                      <a:pt x="23" y="11"/>
                    </a:lnTo>
                    <a:lnTo>
                      <a:pt x="23" y="13"/>
                    </a:lnTo>
                    <a:lnTo>
                      <a:pt x="23" y="12"/>
                    </a:lnTo>
                    <a:lnTo>
                      <a:pt x="26" y="10"/>
                    </a:lnTo>
                    <a:lnTo>
                      <a:pt x="27" y="10"/>
                    </a:lnTo>
                    <a:lnTo>
                      <a:pt x="28" y="10"/>
                    </a:lnTo>
                    <a:lnTo>
                      <a:pt x="33" y="12"/>
                    </a:lnTo>
                    <a:lnTo>
                      <a:pt x="36" y="16"/>
                    </a:lnTo>
                    <a:lnTo>
                      <a:pt x="39" y="15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6"/>
                    </a:lnTo>
                    <a:lnTo>
                      <a:pt x="44" y="17"/>
                    </a:lnTo>
                    <a:lnTo>
                      <a:pt x="45" y="17"/>
                    </a:lnTo>
                    <a:lnTo>
                      <a:pt x="46" y="15"/>
                    </a:lnTo>
                    <a:lnTo>
                      <a:pt x="49" y="13"/>
                    </a:lnTo>
                    <a:lnTo>
                      <a:pt x="59" y="10"/>
                    </a:lnTo>
                    <a:lnTo>
                      <a:pt x="62" y="9"/>
                    </a:lnTo>
                    <a:lnTo>
                      <a:pt x="64" y="8"/>
                    </a:lnTo>
                    <a:lnTo>
                      <a:pt x="64" y="9"/>
                    </a:lnTo>
                    <a:lnTo>
                      <a:pt x="63" y="10"/>
                    </a:lnTo>
                    <a:lnTo>
                      <a:pt x="63" y="11"/>
                    </a:lnTo>
                    <a:lnTo>
                      <a:pt x="65" y="14"/>
                    </a:lnTo>
                    <a:lnTo>
                      <a:pt x="66" y="14"/>
                    </a:lnTo>
                    <a:lnTo>
                      <a:pt x="68" y="14"/>
                    </a:lnTo>
                    <a:lnTo>
                      <a:pt x="69" y="14"/>
                    </a:lnTo>
                    <a:lnTo>
                      <a:pt x="72" y="13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76" y="18"/>
                    </a:lnTo>
                    <a:lnTo>
                      <a:pt x="79" y="19"/>
                    </a:lnTo>
                    <a:lnTo>
                      <a:pt x="81" y="18"/>
                    </a:lnTo>
                    <a:lnTo>
                      <a:pt x="82" y="19"/>
                    </a:lnTo>
                    <a:lnTo>
                      <a:pt x="83" y="19"/>
                    </a:lnTo>
                    <a:lnTo>
                      <a:pt x="83" y="20"/>
                    </a:lnTo>
                    <a:lnTo>
                      <a:pt x="82" y="21"/>
                    </a:lnTo>
                    <a:lnTo>
                      <a:pt x="80" y="21"/>
                    </a:lnTo>
                    <a:lnTo>
                      <a:pt x="79" y="21"/>
                    </a:lnTo>
                    <a:lnTo>
                      <a:pt x="78" y="21"/>
                    </a:lnTo>
                    <a:lnTo>
                      <a:pt x="76" y="21"/>
                    </a:lnTo>
                    <a:lnTo>
                      <a:pt x="75" y="21"/>
                    </a:lnTo>
                    <a:lnTo>
                      <a:pt x="74" y="21"/>
                    </a:lnTo>
                    <a:lnTo>
                      <a:pt x="71" y="22"/>
                    </a:lnTo>
                    <a:lnTo>
                      <a:pt x="69" y="21"/>
                    </a:lnTo>
                    <a:lnTo>
                      <a:pt x="69" y="22"/>
                    </a:lnTo>
                    <a:lnTo>
                      <a:pt x="69" y="23"/>
                    </a:lnTo>
                    <a:lnTo>
                      <a:pt x="69" y="24"/>
                    </a:lnTo>
                    <a:lnTo>
                      <a:pt x="68" y="23"/>
                    </a:lnTo>
                    <a:lnTo>
                      <a:pt x="66" y="22"/>
                    </a:lnTo>
                    <a:lnTo>
                      <a:pt x="62" y="21"/>
                    </a:lnTo>
                    <a:lnTo>
                      <a:pt x="61" y="22"/>
                    </a:lnTo>
                    <a:lnTo>
                      <a:pt x="60" y="21"/>
                    </a:lnTo>
                    <a:lnTo>
                      <a:pt x="57" y="23"/>
                    </a:lnTo>
                    <a:lnTo>
                      <a:pt x="56" y="23"/>
                    </a:lnTo>
                    <a:lnTo>
                      <a:pt x="55" y="24"/>
                    </a:lnTo>
                    <a:lnTo>
                      <a:pt x="55" y="25"/>
                    </a:lnTo>
                    <a:lnTo>
                      <a:pt x="54" y="25"/>
                    </a:lnTo>
                    <a:lnTo>
                      <a:pt x="52" y="24"/>
                    </a:lnTo>
                    <a:lnTo>
                      <a:pt x="50" y="25"/>
                    </a:lnTo>
                    <a:lnTo>
                      <a:pt x="50" y="26"/>
                    </a:lnTo>
                    <a:lnTo>
                      <a:pt x="50" y="27"/>
                    </a:lnTo>
                    <a:lnTo>
                      <a:pt x="46" y="30"/>
                    </a:lnTo>
                    <a:lnTo>
                      <a:pt x="45" y="30"/>
                    </a:lnTo>
                    <a:lnTo>
                      <a:pt x="47" y="28"/>
                    </a:lnTo>
                    <a:lnTo>
                      <a:pt x="47" y="27"/>
                    </a:lnTo>
                    <a:lnTo>
                      <a:pt x="45" y="27"/>
                    </a:lnTo>
                    <a:lnTo>
                      <a:pt x="44" y="28"/>
                    </a:lnTo>
                    <a:lnTo>
                      <a:pt x="43" y="29"/>
                    </a:lnTo>
                    <a:lnTo>
                      <a:pt x="42" y="28"/>
                    </a:lnTo>
                    <a:lnTo>
                      <a:pt x="42" y="27"/>
                    </a:lnTo>
                    <a:lnTo>
                      <a:pt x="41" y="27"/>
                    </a:lnTo>
                    <a:lnTo>
                      <a:pt x="41" y="29"/>
                    </a:lnTo>
                    <a:lnTo>
                      <a:pt x="40" y="32"/>
                    </a:lnTo>
                    <a:lnTo>
                      <a:pt x="39" y="34"/>
                    </a:lnTo>
                    <a:lnTo>
                      <a:pt x="38" y="36"/>
                    </a:lnTo>
                    <a:lnTo>
                      <a:pt x="36" y="38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4" y="39"/>
                    </a:lnTo>
                    <a:lnTo>
                      <a:pt x="34" y="38"/>
                    </a:lnTo>
                    <a:lnTo>
                      <a:pt x="34" y="37"/>
                    </a:lnTo>
                    <a:lnTo>
                      <a:pt x="35" y="36"/>
                    </a:lnTo>
                    <a:lnTo>
                      <a:pt x="34" y="36"/>
                    </a:lnTo>
                    <a:lnTo>
                      <a:pt x="32" y="36"/>
                    </a:lnTo>
                    <a:lnTo>
                      <a:pt x="33" y="32"/>
                    </a:lnTo>
                    <a:lnTo>
                      <a:pt x="32" y="30"/>
                    </a:lnTo>
                    <a:lnTo>
                      <a:pt x="30" y="29"/>
                    </a:lnTo>
                    <a:lnTo>
                      <a:pt x="28" y="29"/>
                    </a:lnTo>
                    <a:lnTo>
                      <a:pt x="28" y="28"/>
                    </a:lnTo>
                    <a:lnTo>
                      <a:pt x="29" y="28"/>
                    </a:lnTo>
                    <a:lnTo>
                      <a:pt x="28" y="27"/>
                    </a:lnTo>
                    <a:lnTo>
                      <a:pt x="26" y="26"/>
                    </a:lnTo>
                    <a:lnTo>
                      <a:pt x="23" y="26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8" y="24"/>
                    </a:lnTo>
                    <a:lnTo>
                      <a:pt x="16" y="24"/>
                    </a:lnTo>
                    <a:lnTo>
                      <a:pt x="5" y="22"/>
                    </a:lnTo>
                    <a:lnTo>
                      <a:pt x="4" y="21"/>
                    </a:lnTo>
                    <a:lnTo>
                      <a:pt x="4" y="19"/>
                    </a:lnTo>
                    <a:lnTo>
                      <a:pt x="3" y="19"/>
                    </a:lnTo>
                    <a:lnTo>
                      <a:pt x="1" y="18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2" name="Freeform 58"/>
            <p:cNvSpPr>
              <a:spLocks/>
            </p:cNvSpPr>
            <p:nvPr/>
          </p:nvSpPr>
          <p:spPr bwMode="auto">
            <a:xfrm>
              <a:off x="6159500" y="2917825"/>
              <a:ext cx="327025" cy="557213"/>
            </a:xfrm>
            <a:custGeom>
              <a:avLst/>
              <a:gdLst>
                <a:gd name="T0" fmla="*/ 66843900 w 40"/>
                <a:gd name="T1" fmla="*/ 299463286 h 72"/>
                <a:gd name="T2" fmla="*/ 267367426 w 40"/>
                <a:gd name="T3" fmla="*/ 2147483647 h 72"/>
                <a:gd name="T4" fmla="*/ 267367426 w 40"/>
                <a:gd name="T5" fmla="*/ 2147483647 h 72"/>
                <a:gd name="T6" fmla="*/ 267367426 w 40"/>
                <a:gd name="T7" fmla="*/ 2147483647 h 72"/>
                <a:gd name="T8" fmla="*/ 267367426 w 40"/>
                <a:gd name="T9" fmla="*/ 2147483647 h 72"/>
                <a:gd name="T10" fmla="*/ 334203199 w 40"/>
                <a:gd name="T11" fmla="*/ 2147483647 h 72"/>
                <a:gd name="T12" fmla="*/ 401047084 w 40"/>
                <a:gd name="T13" fmla="*/ 2147483647 h 72"/>
                <a:gd name="T14" fmla="*/ 267367426 w 40"/>
                <a:gd name="T15" fmla="*/ 2147483647 h 72"/>
                <a:gd name="T16" fmla="*/ 267367426 w 40"/>
                <a:gd name="T17" fmla="*/ 2147483647 h 72"/>
                <a:gd name="T18" fmla="*/ 133679625 w 40"/>
                <a:gd name="T19" fmla="*/ 2147483647 h 72"/>
                <a:gd name="T20" fmla="*/ 0 w 40"/>
                <a:gd name="T21" fmla="*/ 2147483647 h 72"/>
                <a:gd name="T22" fmla="*/ 0 w 40"/>
                <a:gd name="T23" fmla="*/ 2147483647 h 72"/>
                <a:gd name="T24" fmla="*/ 0 w 40"/>
                <a:gd name="T25" fmla="*/ 2147483647 h 72"/>
                <a:gd name="T26" fmla="*/ 0 w 40"/>
                <a:gd name="T27" fmla="*/ 2147483647 h 72"/>
                <a:gd name="T28" fmla="*/ 0 w 40"/>
                <a:gd name="T29" fmla="*/ 2147483647 h 72"/>
                <a:gd name="T30" fmla="*/ 0 w 40"/>
                <a:gd name="T31" fmla="*/ 2147483647 h 72"/>
                <a:gd name="T32" fmla="*/ 66843900 w 40"/>
                <a:gd name="T33" fmla="*/ 2147483647 h 72"/>
                <a:gd name="T34" fmla="*/ 133679625 w 40"/>
                <a:gd name="T35" fmla="*/ 2147483647 h 72"/>
                <a:gd name="T36" fmla="*/ 133679625 w 40"/>
                <a:gd name="T37" fmla="*/ 2147483647 h 72"/>
                <a:gd name="T38" fmla="*/ 133679625 w 40"/>
                <a:gd name="T39" fmla="*/ 2147483647 h 72"/>
                <a:gd name="T40" fmla="*/ 334203199 w 40"/>
                <a:gd name="T41" fmla="*/ 2147483647 h 72"/>
                <a:gd name="T42" fmla="*/ 534726677 w 40"/>
                <a:gd name="T43" fmla="*/ 2147483647 h 72"/>
                <a:gd name="T44" fmla="*/ 802085991 w 40"/>
                <a:gd name="T45" fmla="*/ 2147483647 h 72"/>
                <a:gd name="T46" fmla="*/ 802085991 w 40"/>
                <a:gd name="T47" fmla="*/ 2147483647 h 72"/>
                <a:gd name="T48" fmla="*/ 868929876 w 40"/>
                <a:gd name="T49" fmla="*/ 2147483647 h 72"/>
                <a:gd name="T50" fmla="*/ 935773760 w 40"/>
                <a:gd name="T51" fmla="*/ 2147483647 h 72"/>
                <a:gd name="T52" fmla="*/ 1069453354 w 40"/>
                <a:gd name="T53" fmla="*/ 2147483647 h 72"/>
                <a:gd name="T54" fmla="*/ 1136297494 w 40"/>
                <a:gd name="T55" fmla="*/ 2147483647 h 72"/>
                <a:gd name="T56" fmla="*/ 1203133203 w 40"/>
                <a:gd name="T57" fmla="*/ 2147483647 h 72"/>
                <a:gd name="T58" fmla="*/ 1269977087 w 40"/>
                <a:gd name="T59" fmla="*/ 2147483647 h 72"/>
                <a:gd name="T60" fmla="*/ 1336820972 w 40"/>
                <a:gd name="T61" fmla="*/ 2147483647 h 72"/>
                <a:gd name="T62" fmla="*/ 1403656681 w 40"/>
                <a:gd name="T63" fmla="*/ 2147483647 h 72"/>
                <a:gd name="T64" fmla="*/ 1470500565 w 40"/>
                <a:gd name="T65" fmla="*/ 2147483647 h 72"/>
                <a:gd name="T66" fmla="*/ 1604180158 w 40"/>
                <a:gd name="T67" fmla="*/ 2147483647 h 72"/>
                <a:gd name="T68" fmla="*/ 1804703636 w 40"/>
                <a:gd name="T69" fmla="*/ 2147483647 h 72"/>
                <a:gd name="T70" fmla="*/ 1871539345 w 40"/>
                <a:gd name="T71" fmla="*/ 2147483647 h 72"/>
                <a:gd name="T72" fmla="*/ 2147483647 w 40"/>
                <a:gd name="T73" fmla="*/ 2147483647 h 72"/>
                <a:gd name="T74" fmla="*/ 2147483647 w 40"/>
                <a:gd name="T75" fmla="*/ 2147483647 h 72"/>
                <a:gd name="T76" fmla="*/ 2147483647 w 40"/>
                <a:gd name="T77" fmla="*/ 2147483647 h 72"/>
                <a:gd name="T78" fmla="*/ 2147483647 w 40"/>
                <a:gd name="T79" fmla="*/ 2147483647 h 72"/>
                <a:gd name="T80" fmla="*/ 2147483647 w 40"/>
                <a:gd name="T81" fmla="*/ 2147483647 h 72"/>
                <a:gd name="T82" fmla="*/ 2147483647 w 40"/>
                <a:gd name="T83" fmla="*/ 2147483647 h 72"/>
                <a:gd name="T84" fmla="*/ 2147483647 w 40"/>
                <a:gd name="T85" fmla="*/ 2147483647 h 72"/>
                <a:gd name="T86" fmla="*/ 2147483647 w 40"/>
                <a:gd name="T87" fmla="*/ 2147483647 h 72"/>
                <a:gd name="T88" fmla="*/ 2147483647 w 40"/>
                <a:gd name="T89" fmla="*/ 2147483647 h 72"/>
                <a:gd name="T90" fmla="*/ 2147483647 w 40"/>
                <a:gd name="T91" fmla="*/ 2147483647 h 72"/>
                <a:gd name="T92" fmla="*/ 2147483647 w 40"/>
                <a:gd name="T93" fmla="*/ 59892648 h 72"/>
                <a:gd name="T94" fmla="*/ 2147483647 w 40"/>
                <a:gd name="T95" fmla="*/ 0 h 72"/>
                <a:gd name="T96" fmla="*/ 601570689 w 40"/>
                <a:gd name="T97" fmla="*/ 179677960 h 72"/>
                <a:gd name="T98" fmla="*/ 534726677 w 40"/>
                <a:gd name="T99" fmla="*/ 239570593 h 72"/>
                <a:gd name="T100" fmla="*/ 401047084 w 40"/>
                <a:gd name="T101" fmla="*/ 299463286 h 72"/>
                <a:gd name="T102" fmla="*/ 334203199 w 40"/>
                <a:gd name="T103" fmla="*/ 359355919 h 72"/>
                <a:gd name="T104" fmla="*/ 200523542 w 40"/>
                <a:gd name="T105" fmla="*/ 359355919 h 72"/>
                <a:gd name="T106" fmla="*/ 66843900 w 40"/>
                <a:gd name="T107" fmla="*/ 299463286 h 72"/>
                <a:gd name="T108" fmla="*/ 66843900 w 40"/>
                <a:gd name="T109" fmla="*/ 299463286 h 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0"/>
                <a:gd name="T166" fmla="*/ 0 h 72"/>
                <a:gd name="T167" fmla="*/ 40 w 40"/>
                <a:gd name="T168" fmla="*/ 72 h 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0" h="72">
                  <a:moveTo>
                    <a:pt x="1" y="5"/>
                  </a:moveTo>
                  <a:lnTo>
                    <a:pt x="4" y="45"/>
                  </a:lnTo>
                  <a:lnTo>
                    <a:pt x="4" y="46"/>
                  </a:lnTo>
                  <a:lnTo>
                    <a:pt x="4" y="47"/>
                  </a:lnTo>
                  <a:lnTo>
                    <a:pt x="4" y="49"/>
                  </a:lnTo>
                  <a:lnTo>
                    <a:pt x="5" y="52"/>
                  </a:lnTo>
                  <a:lnTo>
                    <a:pt x="6" y="56"/>
                  </a:lnTo>
                  <a:lnTo>
                    <a:pt x="4" y="59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0" y="65"/>
                  </a:lnTo>
                  <a:lnTo>
                    <a:pt x="0" y="68"/>
                  </a:lnTo>
                  <a:lnTo>
                    <a:pt x="0" y="71"/>
                  </a:lnTo>
                  <a:lnTo>
                    <a:pt x="0" y="72"/>
                  </a:lnTo>
                  <a:lnTo>
                    <a:pt x="1" y="72"/>
                  </a:lnTo>
                  <a:lnTo>
                    <a:pt x="2" y="72"/>
                  </a:lnTo>
                  <a:lnTo>
                    <a:pt x="2" y="71"/>
                  </a:lnTo>
                  <a:lnTo>
                    <a:pt x="2" y="70"/>
                  </a:lnTo>
                  <a:lnTo>
                    <a:pt x="5" y="70"/>
                  </a:lnTo>
                  <a:lnTo>
                    <a:pt x="8" y="69"/>
                  </a:lnTo>
                  <a:lnTo>
                    <a:pt x="12" y="71"/>
                  </a:lnTo>
                  <a:lnTo>
                    <a:pt x="13" y="71"/>
                  </a:lnTo>
                  <a:lnTo>
                    <a:pt x="14" y="68"/>
                  </a:lnTo>
                  <a:lnTo>
                    <a:pt x="16" y="68"/>
                  </a:lnTo>
                  <a:lnTo>
                    <a:pt x="17" y="69"/>
                  </a:lnTo>
                  <a:lnTo>
                    <a:pt x="18" y="70"/>
                  </a:lnTo>
                  <a:lnTo>
                    <a:pt x="19" y="69"/>
                  </a:lnTo>
                  <a:lnTo>
                    <a:pt x="20" y="65"/>
                  </a:lnTo>
                  <a:lnTo>
                    <a:pt x="21" y="64"/>
                  </a:lnTo>
                  <a:lnTo>
                    <a:pt x="22" y="64"/>
                  </a:lnTo>
                  <a:lnTo>
                    <a:pt x="24" y="66"/>
                  </a:lnTo>
                  <a:lnTo>
                    <a:pt x="27" y="66"/>
                  </a:lnTo>
                  <a:lnTo>
                    <a:pt x="28" y="63"/>
                  </a:lnTo>
                  <a:lnTo>
                    <a:pt x="33" y="56"/>
                  </a:lnTo>
                  <a:lnTo>
                    <a:pt x="33" y="53"/>
                  </a:lnTo>
                  <a:lnTo>
                    <a:pt x="34" y="53"/>
                  </a:lnTo>
                  <a:lnTo>
                    <a:pt x="37" y="53"/>
                  </a:lnTo>
                  <a:lnTo>
                    <a:pt x="38" y="52"/>
                  </a:lnTo>
                  <a:lnTo>
                    <a:pt x="40" y="51"/>
                  </a:lnTo>
                  <a:lnTo>
                    <a:pt x="40" y="50"/>
                  </a:lnTo>
                  <a:lnTo>
                    <a:pt x="40" y="47"/>
                  </a:lnTo>
                  <a:lnTo>
                    <a:pt x="40" y="45"/>
                  </a:lnTo>
                  <a:lnTo>
                    <a:pt x="35" y="1"/>
                  </a:lnTo>
                  <a:lnTo>
                    <a:pt x="35" y="0"/>
                  </a:lnTo>
                  <a:lnTo>
                    <a:pt x="9" y="3"/>
                  </a:lnTo>
                  <a:lnTo>
                    <a:pt x="8" y="4"/>
                  </a:lnTo>
                  <a:lnTo>
                    <a:pt x="6" y="5"/>
                  </a:lnTo>
                  <a:lnTo>
                    <a:pt x="5" y="6"/>
                  </a:lnTo>
                  <a:lnTo>
                    <a:pt x="3" y="6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3" name="Freeform 59" descr="75%"/>
            <p:cNvSpPr>
              <a:spLocks/>
            </p:cNvSpPr>
            <p:nvPr/>
          </p:nvSpPr>
          <p:spPr bwMode="auto">
            <a:xfrm>
              <a:off x="6721475" y="3730625"/>
              <a:ext cx="560388" cy="409575"/>
            </a:xfrm>
            <a:custGeom>
              <a:avLst/>
              <a:gdLst>
                <a:gd name="T0" fmla="*/ 2147483647 w 69"/>
                <a:gd name="T1" fmla="*/ 2147483647 h 53"/>
                <a:gd name="T2" fmla="*/ 2147483647 w 69"/>
                <a:gd name="T3" fmla="*/ 2147483647 h 53"/>
                <a:gd name="T4" fmla="*/ 2147483647 w 69"/>
                <a:gd name="T5" fmla="*/ 2147483647 h 53"/>
                <a:gd name="T6" fmla="*/ 2147483647 w 69"/>
                <a:gd name="T7" fmla="*/ 2147483647 h 53"/>
                <a:gd name="T8" fmla="*/ 2044749835 w 69"/>
                <a:gd name="T9" fmla="*/ 2147483647 h 53"/>
                <a:gd name="T10" fmla="*/ 1912831309 w 69"/>
                <a:gd name="T11" fmla="*/ 2147483647 h 53"/>
                <a:gd name="T12" fmla="*/ 1648994258 w 69"/>
                <a:gd name="T13" fmla="*/ 2030456852 h 53"/>
                <a:gd name="T14" fmla="*/ 1517075733 w 69"/>
                <a:gd name="T15" fmla="*/ 1911022788 h 53"/>
                <a:gd name="T16" fmla="*/ 1451112409 w 69"/>
                <a:gd name="T17" fmla="*/ 1791581479 h 53"/>
                <a:gd name="T18" fmla="*/ 989393256 w 69"/>
                <a:gd name="T19" fmla="*/ 1492985934 h 53"/>
                <a:gd name="T20" fmla="*/ 857474730 w 69"/>
                <a:gd name="T21" fmla="*/ 1373544625 h 53"/>
                <a:gd name="T22" fmla="*/ 659601003 w 69"/>
                <a:gd name="T23" fmla="*/ 1134669735 h 53"/>
                <a:gd name="T24" fmla="*/ 527682350 w 69"/>
                <a:gd name="T25" fmla="*/ 955507530 h 53"/>
                <a:gd name="T26" fmla="*/ 65963339 w 69"/>
                <a:gd name="T27" fmla="*/ 836073949 h 53"/>
                <a:gd name="T28" fmla="*/ 65963339 w 69"/>
                <a:gd name="T29" fmla="*/ 597191331 h 53"/>
                <a:gd name="T30" fmla="*/ 197881912 w 69"/>
                <a:gd name="T31" fmla="*/ 477757629 h 53"/>
                <a:gd name="T32" fmla="*/ 197881912 w 69"/>
                <a:gd name="T33" fmla="*/ 418036974 h 53"/>
                <a:gd name="T34" fmla="*/ 527682350 w 69"/>
                <a:gd name="T35" fmla="*/ 298595665 h 53"/>
                <a:gd name="T36" fmla="*/ 791519528 w 69"/>
                <a:gd name="T37" fmla="*/ 179154296 h 53"/>
                <a:gd name="T38" fmla="*/ 857474730 w 69"/>
                <a:gd name="T39" fmla="*/ 119441339 h 53"/>
                <a:gd name="T40" fmla="*/ 2044749835 w 69"/>
                <a:gd name="T41" fmla="*/ 59720670 h 53"/>
                <a:gd name="T42" fmla="*/ 2044749835 w 69"/>
                <a:gd name="T43" fmla="*/ 119441339 h 53"/>
                <a:gd name="T44" fmla="*/ 2147483647 w 69"/>
                <a:gd name="T45" fmla="*/ 238874951 h 53"/>
                <a:gd name="T46" fmla="*/ 2147483647 w 69"/>
                <a:gd name="T47" fmla="*/ 238874951 h 53"/>
                <a:gd name="T48" fmla="*/ 2147483647 w 69"/>
                <a:gd name="T49" fmla="*/ 1015228426 h 53"/>
                <a:gd name="T50" fmla="*/ 2147483647 w 69"/>
                <a:gd name="T51" fmla="*/ 1134669735 h 53"/>
                <a:gd name="T52" fmla="*/ 2147483647 w 69"/>
                <a:gd name="T53" fmla="*/ 1433265280 h 53"/>
                <a:gd name="T54" fmla="*/ 2147483647 w 69"/>
                <a:gd name="T55" fmla="*/ 1672140170 h 53"/>
                <a:gd name="T56" fmla="*/ 2147483647 w 69"/>
                <a:gd name="T57" fmla="*/ 1791581479 h 53"/>
                <a:gd name="T58" fmla="*/ 2147483647 w 69"/>
                <a:gd name="T59" fmla="*/ 1851302133 h 53"/>
                <a:gd name="T60" fmla="*/ 2147483647 w 69"/>
                <a:gd name="T61" fmla="*/ 1970735715 h 53"/>
                <a:gd name="T62" fmla="*/ 2147483647 w 69"/>
                <a:gd name="T63" fmla="*/ 2090177507 h 53"/>
                <a:gd name="T64" fmla="*/ 2147483647 w 69"/>
                <a:gd name="T65" fmla="*/ 2147483647 h 53"/>
                <a:gd name="T66" fmla="*/ 2147483647 w 69"/>
                <a:gd name="T67" fmla="*/ 2147483647 h 53"/>
                <a:gd name="T68" fmla="*/ 2147483647 w 69"/>
                <a:gd name="T69" fmla="*/ 2147483647 h 53"/>
                <a:gd name="T70" fmla="*/ 2147483647 w 69"/>
                <a:gd name="T71" fmla="*/ 2147483647 h 53"/>
                <a:gd name="T72" fmla="*/ 2147483647 w 69"/>
                <a:gd name="T73" fmla="*/ 2147483647 h 53"/>
                <a:gd name="T74" fmla="*/ 2147483647 w 69"/>
                <a:gd name="T75" fmla="*/ 2147483647 h 53"/>
                <a:gd name="T76" fmla="*/ 2147483647 w 69"/>
                <a:gd name="T77" fmla="*/ 2147483647 h 53"/>
                <a:gd name="T78" fmla="*/ 2147483647 w 69"/>
                <a:gd name="T79" fmla="*/ 2147483647 h 53"/>
                <a:gd name="T80" fmla="*/ 2147483647 w 69"/>
                <a:gd name="T81" fmla="*/ 2147483647 h 53"/>
                <a:gd name="T82" fmla="*/ 2147483647 w 69"/>
                <a:gd name="T83" fmla="*/ 2147483647 h 53"/>
                <a:gd name="T84" fmla="*/ 2147483647 w 69"/>
                <a:gd name="T85" fmla="*/ 2147483647 h 53"/>
                <a:gd name="T86" fmla="*/ 2147483647 w 69"/>
                <a:gd name="T87" fmla="*/ 2147483647 h 5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9"/>
                <a:gd name="T133" fmla="*/ 0 h 53"/>
                <a:gd name="T134" fmla="*/ 69 w 69"/>
                <a:gd name="T135" fmla="*/ 53 h 5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9" h="53">
                  <a:moveTo>
                    <a:pt x="41" y="52"/>
                  </a:moveTo>
                  <a:lnTo>
                    <a:pt x="41" y="53"/>
                  </a:lnTo>
                  <a:lnTo>
                    <a:pt x="39" y="52"/>
                  </a:lnTo>
                  <a:lnTo>
                    <a:pt x="38" y="52"/>
                  </a:lnTo>
                  <a:lnTo>
                    <a:pt x="38" y="51"/>
                  </a:lnTo>
                  <a:lnTo>
                    <a:pt x="37" y="48"/>
                  </a:lnTo>
                  <a:lnTo>
                    <a:pt x="35" y="45"/>
                  </a:lnTo>
                  <a:lnTo>
                    <a:pt x="33" y="44"/>
                  </a:lnTo>
                  <a:lnTo>
                    <a:pt x="32" y="41"/>
                  </a:lnTo>
                  <a:lnTo>
                    <a:pt x="31" y="39"/>
                  </a:lnTo>
                  <a:lnTo>
                    <a:pt x="30" y="37"/>
                  </a:lnTo>
                  <a:lnTo>
                    <a:pt x="29" y="37"/>
                  </a:lnTo>
                  <a:lnTo>
                    <a:pt x="26" y="36"/>
                  </a:lnTo>
                  <a:lnTo>
                    <a:pt x="25" y="34"/>
                  </a:lnTo>
                  <a:lnTo>
                    <a:pt x="23" y="33"/>
                  </a:lnTo>
                  <a:lnTo>
                    <a:pt x="23" y="32"/>
                  </a:lnTo>
                  <a:lnTo>
                    <a:pt x="22" y="30"/>
                  </a:lnTo>
                  <a:lnTo>
                    <a:pt x="19" y="29"/>
                  </a:lnTo>
                  <a:lnTo>
                    <a:pt x="15" y="25"/>
                  </a:lnTo>
                  <a:lnTo>
                    <a:pt x="13" y="24"/>
                  </a:lnTo>
                  <a:lnTo>
                    <a:pt x="13" y="23"/>
                  </a:lnTo>
                  <a:lnTo>
                    <a:pt x="11" y="21"/>
                  </a:lnTo>
                  <a:lnTo>
                    <a:pt x="10" y="19"/>
                  </a:lnTo>
                  <a:lnTo>
                    <a:pt x="8" y="17"/>
                  </a:lnTo>
                  <a:lnTo>
                    <a:pt x="8" y="16"/>
                  </a:lnTo>
                  <a:lnTo>
                    <a:pt x="5" y="16"/>
                  </a:lnTo>
                  <a:lnTo>
                    <a:pt x="1" y="14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9"/>
                  </a:lnTo>
                  <a:lnTo>
                    <a:pt x="3" y="8"/>
                  </a:lnTo>
                  <a:lnTo>
                    <a:pt x="3" y="7"/>
                  </a:lnTo>
                  <a:lnTo>
                    <a:pt x="7" y="5"/>
                  </a:lnTo>
                  <a:lnTo>
                    <a:pt x="8" y="5"/>
                  </a:lnTo>
                  <a:lnTo>
                    <a:pt x="12" y="3"/>
                  </a:lnTo>
                  <a:lnTo>
                    <a:pt x="12" y="2"/>
                  </a:lnTo>
                  <a:lnTo>
                    <a:pt x="13" y="2"/>
                  </a:lnTo>
                  <a:lnTo>
                    <a:pt x="31" y="0"/>
                  </a:lnTo>
                  <a:lnTo>
                    <a:pt x="31" y="1"/>
                  </a:lnTo>
                  <a:lnTo>
                    <a:pt x="31" y="2"/>
                  </a:lnTo>
                  <a:lnTo>
                    <a:pt x="32" y="1"/>
                  </a:lnTo>
                  <a:lnTo>
                    <a:pt x="35" y="4"/>
                  </a:lnTo>
                  <a:lnTo>
                    <a:pt x="36" y="6"/>
                  </a:lnTo>
                  <a:lnTo>
                    <a:pt x="51" y="4"/>
                  </a:lnTo>
                  <a:lnTo>
                    <a:pt x="69" y="16"/>
                  </a:lnTo>
                  <a:lnTo>
                    <a:pt x="68" y="17"/>
                  </a:lnTo>
                  <a:lnTo>
                    <a:pt x="67" y="18"/>
                  </a:lnTo>
                  <a:lnTo>
                    <a:pt x="66" y="19"/>
                  </a:lnTo>
                  <a:lnTo>
                    <a:pt x="63" y="23"/>
                  </a:lnTo>
                  <a:lnTo>
                    <a:pt x="63" y="24"/>
                  </a:lnTo>
                  <a:lnTo>
                    <a:pt x="62" y="26"/>
                  </a:lnTo>
                  <a:lnTo>
                    <a:pt x="62" y="28"/>
                  </a:lnTo>
                  <a:lnTo>
                    <a:pt x="62" y="29"/>
                  </a:lnTo>
                  <a:lnTo>
                    <a:pt x="62" y="30"/>
                  </a:lnTo>
                  <a:lnTo>
                    <a:pt x="61" y="31"/>
                  </a:lnTo>
                  <a:lnTo>
                    <a:pt x="60" y="31"/>
                  </a:lnTo>
                  <a:lnTo>
                    <a:pt x="59" y="32"/>
                  </a:lnTo>
                  <a:lnTo>
                    <a:pt x="59" y="33"/>
                  </a:lnTo>
                  <a:lnTo>
                    <a:pt x="58" y="34"/>
                  </a:lnTo>
                  <a:lnTo>
                    <a:pt x="57" y="35"/>
                  </a:lnTo>
                  <a:lnTo>
                    <a:pt x="55" y="37"/>
                  </a:lnTo>
                  <a:lnTo>
                    <a:pt x="53" y="39"/>
                  </a:lnTo>
                  <a:lnTo>
                    <a:pt x="52" y="40"/>
                  </a:lnTo>
                  <a:lnTo>
                    <a:pt x="50" y="41"/>
                  </a:lnTo>
                  <a:lnTo>
                    <a:pt x="50" y="42"/>
                  </a:lnTo>
                  <a:lnTo>
                    <a:pt x="49" y="43"/>
                  </a:lnTo>
                  <a:lnTo>
                    <a:pt x="47" y="44"/>
                  </a:lnTo>
                  <a:lnTo>
                    <a:pt x="46" y="44"/>
                  </a:lnTo>
                  <a:lnTo>
                    <a:pt x="46" y="45"/>
                  </a:lnTo>
                  <a:lnTo>
                    <a:pt x="45" y="47"/>
                  </a:lnTo>
                  <a:lnTo>
                    <a:pt x="44" y="48"/>
                  </a:lnTo>
                  <a:lnTo>
                    <a:pt x="43" y="48"/>
                  </a:lnTo>
                  <a:lnTo>
                    <a:pt x="43" y="49"/>
                  </a:lnTo>
                  <a:lnTo>
                    <a:pt x="44" y="49"/>
                  </a:lnTo>
                  <a:lnTo>
                    <a:pt x="44" y="50"/>
                  </a:lnTo>
                  <a:lnTo>
                    <a:pt x="43" y="50"/>
                  </a:lnTo>
                  <a:lnTo>
                    <a:pt x="42" y="51"/>
                  </a:lnTo>
                  <a:lnTo>
                    <a:pt x="41" y="52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4" name="Freeform 60"/>
            <p:cNvSpPr>
              <a:spLocks/>
            </p:cNvSpPr>
            <p:nvPr/>
          </p:nvSpPr>
          <p:spPr bwMode="auto">
            <a:xfrm>
              <a:off x="6467475" y="3784600"/>
              <a:ext cx="596900" cy="596900"/>
            </a:xfrm>
            <a:custGeom>
              <a:avLst/>
              <a:gdLst>
                <a:gd name="T0" fmla="*/ 601724264 w 73"/>
                <a:gd name="T1" fmla="*/ 2147483647 h 77"/>
                <a:gd name="T2" fmla="*/ 735446162 w 73"/>
                <a:gd name="T3" fmla="*/ 2147483647 h 77"/>
                <a:gd name="T4" fmla="*/ 869159883 w 73"/>
                <a:gd name="T5" fmla="*/ 2147483647 h 77"/>
                <a:gd name="T6" fmla="*/ 869159883 w 73"/>
                <a:gd name="T7" fmla="*/ 2147483647 h 77"/>
                <a:gd name="T8" fmla="*/ 936020831 w 73"/>
                <a:gd name="T9" fmla="*/ 2147483647 h 77"/>
                <a:gd name="T10" fmla="*/ 869159883 w 73"/>
                <a:gd name="T11" fmla="*/ 2147483647 h 77"/>
                <a:gd name="T12" fmla="*/ 802307111 w 73"/>
                <a:gd name="T13" fmla="*/ 2147483647 h 77"/>
                <a:gd name="T14" fmla="*/ 936020831 w 73"/>
                <a:gd name="T15" fmla="*/ 2147483647 h 77"/>
                <a:gd name="T16" fmla="*/ 1069734552 w 73"/>
                <a:gd name="T17" fmla="*/ 2147483647 h 77"/>
                <a:gd name="T18" fmla="*/ 1136595756 w 73"/>
                <a:gd name="T19" fmla="*/ 2147483647 h 77"/>
                <a:gd name="T20" fmla="*/ 1203456705 w 73"/>
                <a:gd name="T21" fmla="*/ 2147483647 h 77"/>
                <a:gd name="T22" fmla="*/ 2147483647 w 73"/>
                <a:gd name="T23" fmla="*/ 2147483647 h 77"/>
                <a:gd name="T24" fmla="*/ 2147483647 w 73"/>
                <a:gd name="T25" fmla="*/ 2147483647 h 77"/>
                <a:gd name="T26" fmla="*/ 2147483647 w 73"/>
                <a:gd name="T27" fmla="*/ 2147483647 h 77"/>
                <a:gd name="T28" fmla="*/ 2147483647 w 73"/>
                <a:gd name="T29" fmla="*/ 2147483647 h 77"/>
                <a:gd name="T30" fmla="*/ 2147483647 w 73"/>
                <a:gd name="T31" fmla="*/ 2147483647 h 77"/>
                <a:gd name="T32" fmla="*/ 2147483647 w 73"/>
                <a:gd name="T33" fmla="*/ 2147483647 h 77"/>
                <a:gd name="T34" fmla="*/ 2147483647 w 73"/>
                <a:gd name="T35" fmla="*/ 2147483647 h 77"/>
                <a:gd name="T36" fmla="*/ 2147483647 w 73"/>
                <a:gd name="T37" fmla="*/ 2147483647 h 77"/>
                <a:gd name="T38" fmla="*/ 2147483647 w 73"/>
                <a:gd name="T39" fmla="*/ 2147483647 h 77"/>
                <a:gd name="T40" fmla="*/ 2147483647 w 73"/>
                <a:gd name="T41" fmla="*/ 2147483647 h 77"/>
                <a:gd name="T42" fmla="*/ 2147483647 w 73"/>
                <a:gd name="T43" fmla="*/ 2147483647 h 77"/>
                <a:gd name="T44" fmla="*/ 2147483647 w 73"/>
                <a:gd name="T45" fmla="*/ 2147483647 h 77"/>
                <a:gd name="T46" fmla="*/ 2147483647 w 73"/>
                <a:gd name="T47" fmla="*/ 2147483647 h 77"/>
                <a:gd name="T48" fmla="*/ 2147483647 w 73"/>
                <a:gd name="T49" fmla="*/ 2147483647 h 77"/>
                <a:gd name="T50" fmla="*/ 2147483647 w 73"/>
                <a:gd name="T51" fmla="*/ 2147483647 h 77"/>
                <a:gd name="T52" fmla="*/ 2147483647 w 73"/>
                <a:gd name="T53" fmla="*/ 2147483647 h 77"/>
                <a:gd name="T54" fmla="*/ 2147483647 w 73"/>
                <a:gd name="T55" fmla="*/ 1922963460 h 77"/>
                <a:gd name="T56" fmla="*/ 2147483647 w 73"/>
                <a:gd name="T57" fmla="*/ 1802777305 h 77"/>
                <a:gd name="T58" fmla="*/ 2147483647 w 73"/>
                <a:gd name="T59" fmla="*/ 1622505825 h 77"/>
                <a:gd name="T60" fmla="*/ 2147483647 w 73"/>
                <a:gd name="T61" fmla="*/ 1502319670 h 77"/>
                <a:gd name="T62" fmla="*/ 2147483647 w 73"/>
                <a:gd name="T63" fmla="*/ 1382133515 h 77"/>
                <a:gd name="T64" fmla="*/ 2147483647 w 73"/>
                <a:gd name="T65" fmla="*/ 1081668127 h 77"/>
                <a:gd name="T66" fmla="*/ 2147483647 w 73"/>
                <a:gd name="T67" fmla="*/ 961481730 h 77"/>
                <a:gd name="T68" fmla="*/ 2147483647 w 73"/>
                <a:gd name="T69" fmla="*/ 721109420 h 77"/>
                <a:gd name="T70" fmla="*/ 2147483647 w 73"/>
                <a:gd name="T71" fmla="*/ 540837940 h 77"/>
                <a:gd name="T72" fmla="*/ 2139477281 w 73"/>
                <a:gd name="T73" fmla="*/ 420651663 h 77"/>
                <a:gd name="T74" fmla="*/ 2139477281 w 73"/>
                <a:gd name="T75" fmla="*/ 180279293 h 77"/>
                <a:gd name="T76" fmla="*/ 2147483647 w 73"/>
                <a:gd name="T77" fmla="*/ 60093093 h 77"/>
                <a:gd name="T78" fmla="*/ 2147483647 w 73"/>
                <a:gd name="T79" fmla="*/ 0 h 77"/>
                <a:gd name="T80" fmla="*/ 0 w 73"/>
                <a:gd name="T81" fmla="*/ 300465509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3"/>
                <a:gd name="T124" fmla="*/ 0 h 77"/>
                <a:gd name="T125" fmla="*/ 73 w 73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3" h="77">
                  <a:moveTo>
                    <a:pt x="0" y="5"/>
                  </a:moveTo>
                  <a:lnTo>
                    <a:pt x="9" y="41"/>
                  </a:lnTo>
                  <a:lnTo>
                    <a:pt x="10" y="42"/>
                  </a:lnTo>
                  <a:lnTo>
                    <a:pt x="11" y="44"/>
                  </a:lnTo>
                  <a:lnTo>
                    <a:pt x="12" y="45"/>
                  </a:lnTo>
                  <a:lnTo>
                    <a:pt x="13" y="46"/>
                  </a:lnTo>
                  <a:lnTo>
                    <a:pt x="14" y="47"/>
                  </a:lnTo>
                  <a:lnTo>
                    <a:pt x="13" y="49"/>
                  </a:lnTo>
                  <a:lnTo>
                    <a:pt x="15" y="50"/>
                  </a:lnTo>
                  <a:lnTo>
                    <a:pt x="14" y="50"/>
                  </a:lnTo>
                  <a:lnTo>
                    <a:pt x="13" y="52"/>
                  </a:lnTo>
                  <a:lnTo>
                    <a:pt x="13" y="55"/>
                  </a:lnTo>
                  <a:lnTo>
                    <a:pt x="12" y="57"/>
                  </a:lnTo>
                  <a:lnTo>
                    <a:pt x="12" y="60"/>
                  </a:lnTo>
                  <a:lnTo>
                    <a:pt x="14" y="63"/>
                  </a:lnTo>
                  <a:lnTo>
                    <a:pt x="14" y="68"/>
                  </a:lnTo>
                  <a:lnTo>
                    <a:pt x="16" y="70"/>
                  </a:lnTo>
                  <a:lnTo>
                    <a:pt x="16" y="71"/>
                  </a:lnTo>
                  <a:lnTo>
                    <a:pt x="16" y="72"/>
                  </a:lnTo>
                  <a:lnTo>
                    <a:pt x="17" y="74"/>
                  </a:lnTo>
                  <a:lnTo>
                    <a:pt x="17" y="75"/>
                  </a:lnTo>
                  <a:lnTo>
                    <a:pt x="18" y="76"/>
                  </a:lnTo>
                  <a:lnTo>
                    <a:pt x="57" y="74"/>
                  </a:lnTo>
                  <a:lnTo>
                    <a:pt x="58" y="76"/>
                  </a:lnTo>
                  <a:lnTo>
                    <a:pt x="60" y="77"/>
                  </a:lnTo>
                  <a:lnTo>
                    <a:pt x="60" y="75"/>
                  </a:lnTo>
                  <a:lnTo>
                    <a:pt x="59" y="71"/>
                  </a:lnTo>
                  <a:lnTo>
                    <a:pt x="60" y="70"/>
                  </a:lnTo>
                  <a:lnTo>
                    <a:pt x="60" y="69"/>
                  </a:lnTo>
                  <a:lnTo>
                    <a:pt x="61" y="68"/>
                  </a:lnTo>
                  <a:lnTo>
                    <a:pt x="64" y="69"/>
                  </a:lnTo>
                  <a:lnTo>
                    <a:pt x="66" y="69"/>
                  </a:lnTo>
                  <a:lnTo>
                    <a:pt x="67" y="69"/>
                  </a:lnTo>
                  <a:lnTo>
                    <a:pt x="67" y="66"/>
                  </a:lnTo>
                  <a:lnTo>
                    <a:pt x="67" y="65"/>
                  </a:lnTo>
                  <a:lnTo>
                    <a:pt x="67" y="63"/>
                  </a:lnTo>
                  <a:lnTo>
                    <a:pt x="67" y="62"/>
                  </a:lnTo>
                  <a:lnTo>
                    <a:pt x="69" y="56"/>
                  </a:lnTo>
                  <a:lnTo>
                    <a:pt x="69" y="53"/>
                  </a:lnTo>
                  <a:lnTo>
                    <a:pt x="70" y="51"/>
                  </a:lnTo>
                  <a:lnTo>
                    <a:pt x="71" y="48"/>
                  </a:lnTo>
                  <a:lnTo>
                    <a:pt x="73" y="47"/>
                  </a:lnTo>
                  <a:lnTo>
                    <a:pt x="73" y="46"/>
                  </a:lnTo>
                  <a:lnTo>
                    <a:pt x="72" y="45"/>
                  </a:lnTo>
                  <a:lnTo>
                    <a:pt x="72" y="46"/>
                  </a:lnTo>
                  <a:lnTo>
                    <a:pt x="70" y="45"/>
                  </a:lnTo>
                  <a:lnTo>
                    <a:pt x="69" y="45"/>
                  </a:lnTo>
                  <a:lnTo>
                    <a:pt x="69" y="44"/>
                  </a:lnTo>
                  <a:lnTo>
                    <a:pt x="68" y="41"/>
                  </a:lnTo>
                  <a:lnTo>
                    <a:pt x="66" y="38"/>
                  </a:lnTo>
                  <a:lnTo>
                    <a:pt x="64" y="37"/>
                  </a:lnTo>
                  <a:lnTo>
                    <a:pt x="63" y="34"/>
                  </a:lnTo>
                  <a:lnTo>
                    <a:pt x="62" y="32"/>
                  </a:lnTo>
                  <a:lnTo>
                    <a:pt x="61" y="30"/>
                  </a:lnTo>
                  <a:lnTo>
                    <a:pt x="60" y="30"/>
                  </a:lnTo>
                  <a:lnTo>
                    <a:pt x="57" y="29"/>
                  </a:lnTo>
                  <a:lnTo>
                    <a:pt x="56" y="27"/>
                  </a:lnTo>
                  <a:lnTo>
                    <a:pt x="54" y="26"/>
                  </a:lnTo>
                  <a:lnTo>
                    <a:pt x="54" y="25"/>
                  </a:lnTo>
                  <a:lnTo>
                    <a:pt x="53" y="23"/>
                  </a:lnTo>
                  <a:lnTo>
                    <a:pt x="50" y="22"/>
                  </a:lnTo>
                  <a:lnTo>
                    <a:pt x="46" y="18"/>
                  </a:lnTo>
                  <a:lnTo>
                    <a:pt x="44" y="17"/>
                  </a:lnTo>
                  <a:lnTo>
                    <a:pt x="44" y="16"/>
                  </a:lnTo>
                  <a:lnTo>
                    <a:pt x="42" y="14"/>
                  </a:lnTo>
                  <a:lnTo>
                    <a:pt x="41" y="12"/>
                  </a:lnTo>
                  <a:lnTo>
                    <a:pt x="39" y="10"/>
                  </a:lnTo>
                  <a:lnTo>
                    <a:pt x="39" y="9"/>
                  </a:lnTo>
                  <a:lnTo>
                    <a:pt x="36" y="9"/>
                  </a:lnTo>
                  <a:lnTo>
                    <a:pt x="32" y="7"/>
                  </a:lnTo>
                  <a:lnTo>
                    <a:pt x="31" y="6"/>
                  </a:lnTo>
                  <a:lnTo>
                    <a:pt x="32" y="3"/>
                  </a:lnTo>
                  <a:lnTo>
                    <a:pt x="33" y="2"/>
                  </a:lnTo>
                  <a:lnTo>
                    <a:pt x="34" y="1"/>
                  </a:lnTo>
                  <a:lnTo>
                    <a:pt x="34" y="0"/>
                  </a:lnTo>
                  <a:lnTo>
                    <a:pt x="13" y="3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5" name="Freeform 61"/>
            <p:cNvSpPr>
              <a:spLocks/>
            </p:cNvSpPr>
            <p:nvPr/>
          </p:nvSpPr>
          <p:spPr bwMode="auto">
            <a:xfrm>
              <a:off x="7029450" y="3041650"/>
              <a:ext cx="506413" cy="223838"/>
            </a:xfrm>
            <a:custGeom>
              <a:avLst/>
              <a:gdLst>
                <a:gd name="T0" fmla="*/ 2147483647 w 62"/>
                <a:gd name="T1" fmla="*/ 119151282 h 29"/>
                <a:gd name="T2" fmla="*/ 133431657 w 62"/>
                <a:gd name="T3" fmla="*/ 1012789980 h 29"/>
                <a:gd name="T4" fmla="*/ 266863313 w 62"/>
                <a:gd name="T5" fmla="*/ 953217973 h 29"/>
                <a:gd name="T6" fmla="*/ 533726626 w 62"/>
                <a:gd name="T7" fmla="*/ 774487236 h 29"/>
                <a:gd name="T8" fmla="*/ 667158379 w 62"/>
                <a:gd name="T9" fmla="*/ 655335984 h 29"/>
                <a:gd name="T10" fmla="*/ 733866023 w 62"/>
                <a:gd name="T11" fmla="*/ 595764218 h 29"/>
                <a:gd name="T12" fmla="*/ 934013460 w 62"/>
                <a:gd name="T13" fmla="*/ 536184733 h 29"/>
                <a:gd name="T14" fmla="*/ 1267592777 w 62"/>
                <a:gd name="T15" fmla="*/ 417033361 h 29"/>
                <a:gd name="T16" fmla="*/ 1401024402 w 62"/>
                <a:gd name="T17" fmla="*/ 476605127 h 29"/>
                <a:gd name="T18" fmla="*/ 1534456027 w 62"/>
                <a:gd name="T19" fmla="*/ 476605127 h 29"/>
                <a:gd name="T20" fmla="*/ 1667887651 w 62"/>
                <a:gd name="T21" fmla="*/ 714915469 h 29"/>
                <a:gd name="T22" fmla="*/ 1801319276 w 62"/>
                <a:gd name="T23" fmla="*/ 714915469 h 29"/>
                <a:gd name="T24" fmla="*/ 1801319276 w 62"/>
                <a:gd name="T25" fmla="*/ 834066721 h 29"/>
                <a:gd name="T26" fmla="*/ 2068182526 w 62"/>
                <a:gd name="T27" fmla="*/ 893638488 h 29"/>
                <a:gd name="T28" fmla="*/ 2147483647 w 62"/>
                <a:gd name="T29" fmla="*/ 1012789980 h 29"/>
                <a:gd name="T30" fmla="*/ 2147483647 w 62"/>
                <a:gd name="T31" fmla="*/ 1131948951 h 29"/>
                <a:gd name="T32" fmla="*/ 2134898338 w 62"/>
                <a:gd name="T33" fmla="*/ 1489402705 h 29"/>
                <a:gd name="T34" fmla="*/ 2147483647 w 62"/>
                <a:gd name="T35" fmla="*/ 1608553957 h 29"/>
                <a:gd name="T36" fmla="*/ 2147483647 w 62"/>
                <a:gd name="T37" fmla="*/ 1668125724 h 29"/>
                <a:gd name="T38" fmla="*/ 2147483647 w 62"/>
                <a:gd name="T39" fmla="*/ 1668125724 h 29"/>
                <a:gd name="T40" fmla="*/ 2147483647 w 62"/>
                <a:gd name="T41" fmla="*/ 1608553957 h 29"/>
                <a:gd name="T42" fmla="*/ 2147483647 w 62"/>
                <a:gd name="T43" fmla="*/ 1727705209 h 29"/>
                <a:gd name="T44" fmla="*/ 2147483647 w 62"/>
                <a:gd name="T45" fmla="*/ 1668125724 h 29"/>
                <a:gd name="T46" fmla="*/ 2147483647 w 62"/>
                <a:gd name="T47" fmla="*/ 1548974472 h 29"/>
                <a:gd name="T48" fmla="*/ 2147483647 w 62"/>
                <a:gd name="T49" fmla="*/ 1489402705 h 29"/>
                <a:gd name="T50" fmla="*/ 2147483647 w 62"/>
                <a:gd name="T51" fmla="*/ 1429823220 h 29"/>
                <a:gd name="T52" fmla="*/ 2147483647 w 62"/>
                <a:gd name="T53" fmla="*/ 1370251454 h 29"/>
                <a:gd name="T54" fmla="*/ 2147483647 w 62"/>
                <a:gd name="T55" fmla="*/ 1131948951 h 29"/>
                <a:gd name="T56" fmla="*/ 2147483647 w 62"/>
                <a:gd name="T57" fmla="*/ 953217973 h 29"/>
                <a:gd name="T58" fmla="*/ 2147483647 w 62"/>
                <a:gd name="T59" fmla="*/ 714915469 h 29"/>
                <a:gd name="T60" fmla="*/ 2147483647 w 62"/>
                <a:gd name="T61" fmla="*/ 595764218 h 29"/>
                <a:gd name="T62" fmla="*/ 2147483647 w 62"/>
                <a:gd name="T63" fmla="*/ 536184733 h 29"/>
                <a:gd name="T64" fmla="*/ 2147483647 w 62"/>
                <a:gd name="T65" fmla="*/ 357453875 h 29"/>
                <a:gd name="T66" fmla="*/ 2147483647 w 62"/>
                <a:gd name="T67" fmla="*/ 238302564 h 29"/>
                <a:gd name="T68" fmla="*/ 2147483647 w 62"/>
                <a:gd name="T69" fmla="*/ 238302564 h 29"/>
                <a:gd name="T70" fmla="*/ 2147483647 w 62"/>
                <a:gd name="T71" fmla="*/ 476605127 h 29"/>
                <a:gd name="T72" fmla="*/ 2147483647 w 62"/>
                <a:gd name="T73" fmla="*/ 595764218 h 29"/>
                <a:gd name="T74" fmla="*/ 2147483647 w 62"/>
                <a:gd name="T75" fmla="*/ 714915469 h 29"/>
                <a:gd name="T76" fmla="*/ 2147483647 w 62"/>
                <a:gd name="T77" fmla="*/ 953217973 h 29"/>
                <a:gd name="T78" fmla="*/ 2147483647 w 62"/>
                <a:gd name="T79" fmla="*/ 1072369466 h 29"/>
                <a:gd name="T80" fmla="*/ 2147483647 w 62"/>
                <a:gd name="T81" fmla="*/ 1131948951 h 29"/>
                <a:gd name="T82" fmla="*/ 2147483647 w 62"/>
                <a:gd name="T83" fmla="*/ 1251100202 h 29"/>
                <a:gd name="T84" fmla="*/ 2147483647 w 62"/>
                <a:gd name="T85" fmla="*/ 1429823220 h 29"/>
                <a:gd name="T86" fmla="*/ 2147483647 w 62"/>
                <a:gd name="T87" fmla="*/ 1489402705 h 29"/>
                <a:gd name="T88" fmla="*/ 2147483647 w 62"/>
                <a:gd name="T89" fmla="*/ 1429823220 h 29"/>
                <a:gd name="T90" fmla="*/ 2147483647 w 62"/>
                <a:gd name="T91" fmla="*/ 1548974472 h 29"/>
                <a:gd name="T92" fmla="*/ 2147483647 w 62"/>
                <a:gd name="T93" fmla="*/ 1668125724 h 29"/>
                <a:gd name="T94" fmla="*/ 2147483647 w 62"/>
                <a:gd name="T95" fmla="*/ 1727705209 h 29"/>
                <a:gd name="T96" fmla="*/ 2147483647 w 62"/>
                <a:gd name="T97" fmla="*/ 1668125724 h 29"/>
                <a:gd name="T98" fmla="*/ 2147483647 w 62"/>
                <a:gd name="T99" fmla="*/ 1548974472 h 29"/>
                <a:gd name="T100" fmla="*/ 2147483647 w 62"/>
                <a:gd name="T101" fmla="*/ 1131948951 h 29"/>
                <a:gd name="T102" fmla="*/ 2147483647 w 62"/>
                <a:gd name="T103" fmla="*/ 1251100202 h 29"/>
                <a:gd name="T104" fmla="*/ 2147483647 w 62"/>
                <a:gd name="T105" fmla="*/ 0 h 2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2"/>
                <a:gd name="T160" fmla="*/ 0 h 29"/>
                <a:gd name="T161" fmla="*/ 62 w 62"/>
                <a:gd name="T162" fmla="*/ 29 h 2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2" h="29">
                  <a:moveTo>
                    <a:pt x="47" y="0"/>
                  </a:moveTo>
                  <a:lnTo>
                    <a:pt x="36" y="2"/>
                  </a:lnTo>
                  <a:lnTo>
                    <a:pt x="0" y="9"/>
                  </a:lnTo>
                  <a:lnTo>
                    <a:pt x="2" y="17"/>
                  </a:lnTo>
                  <a:lnTo>
                    <a:pt x="3" y="16"/>
                  </a:lnTo>
                  <a:lnTo>
                    <a:pt x="4" y="16"/>
                  </a:lnTo>
                  <a:lnTo>
                    <a:pt x="6" y="13"/>
                  </a:lnTo>
                  <a:lnTo>
                    <a:pt x="8" y="13"/>
                  </a:lnTo>
                  <a:lnTo>
                    <a:pt x="9" y="11"/>
                  </a:lnTo>
                  <a:lnTo>
                    <a:pt x="10" y="11"/>
                  </a:lnTo>
                  <a:lnTo>
                    <a:pt x="10" y="9"/>
                  </a:lnTo>
                  <a:lnTo>
                    <a:pt x="11" y="10"/>
                  </a:lnTo>
                  <a:lnTo>
                    <a:pt x="13" y="10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9" y="7"/>
                  </a:lnTo>
                  <a:lnTo>
                    <a:pt x="20" y="7"/>
                  </a:lnTo>
                  <a:lnTo>
                    <a:pt x="21" y="8"/>
                  </a:lnTo>
                  <a:lnTo>
                    <a:pt x="22" y="7"/>
                  </a:lnTo>
                  <a:lnTo>
                    <a:pt x="23" y="8"/>
                  </a:lnTo>
                  <a:lnTo>
                    <a:pt x="23" y="9"/>
                  </a:lnTo>
                  <a:lnTo>
                    <a:pt x="25" y="12"/>
                  </a:lnTo>
                  <a:lnTo>
                    <a:pt x="26" y="12"/>
                  </a:lnTo>
                  <a:lnTo>
                    <a:pt x="27" y="12"/>
                  </a:lnTo>
                  <a:lnTo>
                    <a:pt x="28" y="13"/>
                  </a:lnTo>
                  <a:lnTo>
                    <a:pt x="27" y="14"/>
                  </a:lnTo>
                  <a:lnTo>
                    <a:pt x="29" y="15"/>
                  </a:lnTo>
                  <a:lnTo>
                    <a:pt x="31" y="15"/>
                  </a:lnTo>
                  <a:lnTo>
                    <a:pt x="33" y="17"/>
                  </a:lnTo>
                  <a:lnTo>
                    <a:pt x="34" y="17"/>
                  </a:lnTo>
                  <a:lnTo>
                    <a:pt x="35" y="19"/>
                  </a:lnTo>
                  <a:lnTo>
                    <a:pt x="33" y="23"/>
                  </a:lnTo>
                  <a:lnTo>
                    <a:pt x="32" y="25"/>
                  </a:lnTo>
                  <a:lnTo>
                    <a:pt x="33" y="27"/>
                  </a:lnTo>
                  <a:lnTo>
                    <a:pt x="35" y="27"/>
                  </a:lnTo>
                  <a:lnTo>
                    <a:pt x="36" y="26"/>
                  </a:lnTo>
                  <a:lnTo>
                    <a:pt x="38" y="28"/>
                  </a:lnTo>
                  <a:lnTo>
                    <a:pt x="39" y="28"/>
                  </a:lnTo>
                  <a:lnTo>
                    <a:pt x="40" y="27"/>
                  </a:lnTo>
                  <a:lnTo>
                    <a:pt x="42" y="27"/>
                  </a:lnTo>
                  <a:lnTo>
                    <a:pt x="45" y="28"/>
                  </a:lnTo>
                  <a:lnTo>
                    <a:pt x="46" y="29"/>
                  </a:lnTo>
                  <a:lnTo>
                    <a:pt x="47" y="29"/>
                  </a:lnTo>
                  <a:lnTo>
                    <a:pt x="47" y="28"/>
                  </a:lnTo>
                  <a:lnTo>
                    <a:pt x="46" y="28"/>
                  </a:lnTo>
                  <a:lnTo>
                    <a:pt x="45" y="26"/>
                  </a:lnTo>
                  <a:lnTo>
                    <a:pt x="44" y="25"/>
                  </a:lnTo>
                  <a:lnTo>
                    <a:pt x="44" y="24"/>
                  </a:lnTo>
                  <a:lnTo>
                    <a:pt x="45" y="24"/>
                  </a:lnTo>
                  <a:lnTo>
                    <a:pt x="44" y="23"/>
                  </a:lnTo>
                  <a:lnTo>
                    <a:pt x="43" y="21"/>
                  </a:lnTo>
                  <a:lnTo>
                    <a:pt x="41" y="19"/>
                  </a:lnTo>
                  <a:lnTo>
                    <a:pt x="41" y="17"/>
                  </a:lnTo>
                  <a:lnTo>
                    <a:pt x="41" y="16"/>
                  </a:lnTo>
                  <a:lnTo>
                    <a:pt x="41" y="13"/>
                  </a:lnTo>
                  <a:lnTo>
                    <a:pt x="41" y="12"/>
                  </a:lnTo>
                  <a:lnTo>
                    <a:pt x="41" y="11"/>
                  </a:lnTo>
                  <a:lnTo>
                    <a:pt x="41" y="10"/>
                  </a:lnTo>
                  <a:lnTo>
                    <a:pt x="41" y="9"/>
                  </a:lnTo>
                  <a:lnTo>
                    <a:pt x="42" y="8"/>
                  </a:lnTo>
                  <a:lnTo>
                    <a:pt x="44" y="6"/>
                  </a:lnTo>
                  <a:lnTo>
                    <a:pt x="45" y="6"/>
                  </a:lnTo>
                  <a:lnTo>
                    <a:pt x="45" y="4"/>
                  </a:lnTo>
                  <a:lnTo>
                    <a:pt x="46" y="4"/>
                  </a:lnTo>
                  <a:lnTo>
                    <a:pt x="47" y="4"/>
                  </a:lnTo>
                  <a:lnTo>
                    <a:pt x="46" y="6"/>
                  </a:lnTo>
                  <a:lnTo>
                    <a:pt x="45" y="8"/>
                  </a:lnTo>
                  <a:lnTo>
                    <a:pt x="44" y="9"/>
                  </a:lnTo>
                  <a:lnTo>
                    <a:pt x="44" y="10"/>
                  </a:lnTo>
                  <a:lnTo>
                    <a:pt x="44" y="12"/>
                  </a:lnTo>
                  <a:lnTo>
                    <a:pt x="46" y="12"/>
                  </a:lnTo>
                  <a:lnTo>
                    <a:pt x="46" y="15"/>
                  </a:lnTo>
                  <a:lnTo>
                    <a:pt x="46" y="16"/>
                  </a:lnTo>
                  <a:lnTo>
                    <a:pt x="44" y="17"/>
                  </a:lnTo>
                  <a:lnTo>
                    <a:pt x="45" y="18"/>
                  </a:lnTo>
                  <a:lnTo>
                    <a:pt x="46" y="18"/>
                  </a:lnTo>
                  <a:lnTo>
                    <a:pt x="46" y="19"/>
                  </a:lnTo>
                  <a:lnTo>
                    <a:pt x="46" y="20"/>
                  </a:lnTo>
                  <a:lnTo>
                    <a:pt x="46" y="21"/>
                  </a:lnTo>
                  <a:lnTo>
                    <a:pt x="46" y="22"/>
                  </a:lnTo>
                  <a:lnTo>
                    <a:pt x="47" y="24"/>
                  </a:lnTo>
                  <a:lnTo>
                    <a:pt x="49" y="25"/>
                  </a:lnTo>
                  <a:lnTo>
                    <a:pt x="50" y="25"/>
                  </a:lnTo>
                  <a:lnTo>
                    <a:pt x="51" y="24"/>
                  </a:lnTo>
                  <a:lnTo>
                    <a:pt x="52" y="24"/>
                  </a:lnTo>
                  <a:lnTo>
                    <a:pt x="52" y="25"/>
                  </a:lnTo>
                  <a:lnTo>
                    <a:pt x="52" y="26"/>
                  </a:lnTo>
                  <a:lnTo>
                    <a:pt x="53" y="28"/>
                  </a:lnTo>
                  <a:lnTo>
                    <a:pt x="54" y="29"/>
                  </a:lnTo>
                  <a:lnTo>
                    <a:pt x="55" y="29"/>
                  </a:lnTo>
                  <a:lnTo>
                    <a:pt x="56" y="28"/>
                  </a:lnTo>
                  <a:lnTo>
                    <a:pt x="61" y="27"/>
                  </a:lnTo>
                  <a:lnTo>
                    <a:pt x="61" y="26"/>
                  </a:lnTo>
                  <a:lnTo>
                    <a:pt x="61" y="25"/>
                  </a:lnTo>
                  <a:lnTo>
                    <a:pt x="62" y="19"/>
                  </a:lnTo>
                  <a:lnTo>
                    <a:pt x="54" y="21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6" name="Freeform 62"/>
            <p:cNvSpPr>
              <a:spLocks/>
            </p:cNvSpPr>
            <p:nvPr/>
          </p:nvSpPr>
          <p:spPr bwMode="auto">
            <a:xfrm>
              <a:off x="7413625" y="3017838"/>
              <a:ext cx="122238" cy="185737"/>
            </a:xfrm>
            <a:custGeom>
              <a:avLst/>
              <a:gdLst>
                <a:gd name="T0" fmla="*/ 996141911 w 15"/>
                <a:gd name="T1" fmla="*/ 1317641560 h 24"/>
                <a:gd name="T2" fmla="*/ 996141911 w 15"/>
                <a:gd name="T3" fmla="*/ 1197856711 h 24"/>
                <a:gd name="T4" fmla="*/ 929734097 w 15"/>
                <a:gd name="T5" fmla="*/ 1078071862 h 24"/>
                <a:gd name="T6" fmla="*/ 796910320 w 15"/>
                <a:gd name="T7" fmla="*/ 958286772 h 24"/>
                <a:gd name="T8" fmla="*/ 664094692 w 15"/>
                <a:gd name="T9" fmla="*/ 898394347 h 24"/>
                <a:gd name="T10" fmla="*/ 597686878 w 15"/>
                <a:gd name="T11" fmla="*/ 838501923 h 24"/>
                <a:gd name="T12" fmla="*/ 597686878 w 15"/>
                <a:gd name="T13" fmla="*/ 718717074 h 24"/>
                <a:gd name="T14" fmla="*/ 464862974 w 15"/>
                <a:gd name="T15" fmla="*/ 539032062 h 24"/>
                <a:gd name="T16" fmla="*/ 398455160 w 15"/>
                <a:gd name="T17" fmla="*/ 479139516 h 24"/>
                <a:gd name="T18" fmla="*/ 332047346 w 15"/>
                <a:gd name="T19" fmla="*/ 359354667 h 24"/>
                <a:gd name="T20" fmla="*/ 265639469 w 15"/>
                <a:gd name="T21" fmla="*/ 299462243 h 24"/>
                <a:gd name="T22" fmla="*/ 265639469 w 15"/>
                <a:gd name="T23" fmla="*/ 239569758 h 24"/>
                <a:gd name="T24" fmla="*/ 265639469 w 15"/>
                <a:gd name="T25" fmla="*/ 239569758 h 24"/>
                <a:gd name="T26" fmla="*/ 265639469 w 15"/>
                <a:gd name="T27" fmla="*/ 179677334 h 24"/>
                <a:gd name="T28" fmla="*/ 332047346 w 15"/>
                <a:gd name="T29" fmla="*/ 0 h 24"/>
                <a:gd name="T30" fmla="*/ 265639469 w 15"/>
                <a:gd name="T31" fmla="*/ 0 h 24"/>
                <a:gd name="T32" fmla="*/ 132815660 w 15"/>
                <a:gd name="T33" fmla="*/ 0 h 24"/>
                <a:gd name="T34" fmla="*/ 66407830 w 15"/>
                <a:gd name="T35" fmla="*/ 59892440 h 24"/>
                <a:gd name="T36" fmla="*/ 66407830 w 15"/>
                <a:gd name="T37" fmla="*/ 119784879 h 24"/>
                <a:gd name="T38" fmla="*/ 66407830 w 15"/>
                <a:gd name="T39" fmla="*/ 179677334 h 24"/>
                <a:gd name="T40" fmla="*/ 0 w 15"/>
                <a:gd name="T41" fmla="*/ 179677334 h 24"/>
                <a:gd name="T42" fmla="*/ 464862974 w 15"/>
                <a:gd name="T43" fmla="*/ 1437426409 h 24"/>
                <a:gd name="T44" fmla="*/ 996141911 w 15"/>
                <a:gd name="T45" fmla="*/ 1317641560 h 24"/>
                <a:gd name="T46" fmla="*/ 996141911 w 15"/>
                <a:gd name="T47" fmla="*/ 1317641560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"/>
                <a:gd name="T73" fmla="*/ 0 h 24"/>
                <a:gd name="T74" fmla="*/ 15 w 15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" h="24">
                  <a:moveTo>
                    <a:pt x="15" y="22"/>
                  </a:moveTo>
                  <a:lnTo>
                    <a:pt x="15" y="20"/>
                  </a:lnTo>
                  <a:lnTo>
                    <a:pt x="14" y="18"/>
                  </a:lnTo>
                  <a:lnTo>
                    <a:pt x="12" y="16"/>
                  </a:lnTo>
                  <a:lnTo>
                    <a:pt x="10" y="15"/>
                  </a:lnTo>
                  <a:lnTo>
                    <a:pt x="9" y="14"/>
                  </a:lnTo>
                  <a:lnTo>
                    <a:pt x="9" y="12"/>
                  </a:lnTo>
                  <a:lnTo>
                    <a:pt x="7" y="9"/>
                  </a:lnTo>
                  <a:lnTo>
                    <a:pt x="6" y="8"/>
                  </a:lnTo>
                  <a:lnTo>
                    <a:pt x="5" y="6"/>
                  </a:lnTo>
                  <a:lnTo>
                    <a:pt x="4" y="5"/>
                  </a:lnTo>
                  <a:lnTo>
                    <a:pt x="4" y="4"/>
                  </a:lnTo>
                  <a:lnTo>
                    <a:pt x="4" y="3"/>
                  </a:lnTo>
                  <a:lnTo>
                    <a:pt x="5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1" y="2"/>
                  </a:lnTo>
                  <a:lnTo>
                    <a:pt x="1" y="3"/>
                  </a:lnTo>
                  <a:lnTo>
                    <a:pt x="0" y="3"/>
                  </a:lnTo>
                  <a:lnTo>
                    <a:pt x="7" y="24"/>
                  </a:lnTo>
                  <a:lnTo>
                    <a:pt x="15" y="22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7" name="Freeform 63"/>
            <p:cNvSpPr>
              <a:spLocks/>
            </p:cNvSpPr>
            <p:nvPr/>
          </p:nvSpPr>
          <p:spPr bwMode="auto">
            <a:xfrm>
              <a:off x="7445375" y="2801938"/>
              <a:ext cx="153988" cy="325437"/>
            </a:xfrm>
            <a:custGeom>
              <a:avLst/>
              <a:gdLst>
                <a:gd name="T0" fmla="*/ 0 w 19"/>
                <a:gd name="T1" fmla="*/ 1861212754 h 42"/>
                <a:gd name="T2" fmla="*/ 0 w 19"/>
                <a:gd name="T3" fmla="*/ 1921255858 h 42"/>
                <a:gd name="T4" fmla="*/ 131367952 w 19"/>
                <a:gd name="T5" fmla="*/ 2041334803 h 42"/>
                <a:gd name="T6" fmla="*/ 394111993 w 19"/>
                <a:gd name="T7" fmla="*/ 2147483647 h 42"/>
                <a:gd name="T8" fmla="*/ 591168053 w 19"/>
                <a:gd name="T9" fmla="*/ 2147483647 h 42"/>
                <a:gd name="T10" fmla="*/ 656847960 w 19"/>
                <a:gd name="T11" fmla="*/ 2147483647 h 42"/>
                <a:gd name="T12" fmla="*/ 722535973 w 19"/>
                <a:gd name="T13" fmla="*/ 2147483647 h 42"/>
                <a:gd name="T14" fmla="*/ 853903894 w 19"/>
                <a:gd name="T15" fmla="*/ 2147483647 h 42"/>
                <a:gd name="T16" fmla="*/ 919591906 w 19"/>
                <a:gd name="T17" fmla="*/ 2101377908 h 42"/>
                <a:gd name="T18" fmla="*/ 1116648092 w 19"/>
                <a:gd name="T19" fmla="*/ 1801177397 h 42"/>
                <a:gd name="T20" fmla="*/ 1248016013 w 19"/>
                <a:gd name="T21" fmla="*/ 1561020476 h 42"/>
                <a:gd name="T22" fmla="*/ 1182328000 w 19"/>
                <a:gd name="T23" fmla="*/ 1140749737 h 42"/>
                <a:gd name="T24" fmla="*/ 1116648092 w 19"/>
                <a:gd name="T25" fmla="*/ 780506364 h 42"/>
                <a:gd name="T26" fmla="*/ 919591906 w 19"/>
                <a:gd name="T27" fmla="*/ 840549468 h 42"/>
                <a:gd name="T28" fmla="*/ 853903894 w 19"/>
                <a:gd name="T29" fmla="*/ 840549468 h 42"/>
                <a:gd name="T30" fmla="*/ 788223986 w 19"/>
                <a:gd name="T31" fmla="*/ 840549468 h 42"/>
                <a:gd name="T32" fmla="*/ 853903894 w 19"/>
                <a:gd name="T33" fmla="*/ 660427903 h 42"/>
                <a:gd name="T34" fmla="*/ 919591906 w 19"/>
                <a:gd name="T35" fmla="*/ 660427903 h 42"/>
                <a:gd name="T36" fmla="*/ 985271814 w 19"/>
                <a:gd name="T37" fmla="*/ 480313965 h 42"/>
                <a:gd name="T38" fmla="*/ 1050959827 w 19"/>
                <a:gd name="T39" fmla="*/ 360235504 h 42"/>
                <a:gd name="T40" fmla="*/ 262744009 w 19"/>
                <a:gd name="T41" fmla="*/ 0 h 42"/>
                <a:gd name="T42" fmla="*/ 197055996 w 19"/>
                <a:gd name="T43" fmla="*/ 120078491 h 42"/>
                <a:gd name="T44" fmla="*/ 131367952 w 19"/>
                <a:gd name="T45" fmla="*/ 360235504 h 42"/>
                <a:gd name="T46" fmla="*/ 0 w 19"/>
                <a:gd name="T47" fmla="*/ 480313965 h 42"/>
                <a:gd name="T48" fmla="*/ 65688028 w 19"/>
                <a:gd name="T49" fmla="*/ 540357190 h 42"/>
                <a:gd name="T50" fmla="*/ 65688028 w 19"/>
                <a:gd name="T51" fmla="*/ 660427903 h 42"/>
                <a:gd name="T52" fmla="*/ 65688028 w 19"/>
                <a:gd name="T53" fmla="*/ 900584824 h 42"/>
                <a:gd name="T54" fmla="*/ 197055996 w 19"/>
                <a:gd name="T55" fmla="*/ 1020671276 h 42"/>
                <a:gd name="T56" fmla="*/ 328423980 w 19"/>
                <a:gd name="T57" fmla="*/ 1080706632 h 42"/>
                <a:gd name="T58" fmla="*/ 459791901 w 19"/>
                <a:gd name="T59" fmla="*/ 1140749737 h 42"/>
                <a:gd name="T60" fmla="*/ 591168053 w 19"/>
                <a:gd name="T61" fmla="*/ 1260828198 h 42"/>
                <a:gd name="T62" fmla="*/ 262744009 w 19"/>
                <a:gd name="T63" fmla="*/ 1440942015 h 42"/>
                <a:gd name="T64" fmla="*/ 65688028 w 19"/>
                <a:gd name="T65" fmla="*/ 1681098937 h 4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"/>
                <a:gd name="T100" fmla="*/ 0 h 42"/>
                <a:gd name="T101" fmla="*/ 19 w 19"/>
                <a:gd name="T102" fmla="*/ 42 h 4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" h="42">
                  <a:moveTo>
                    <a:pt x="1" y="28"/>
                  </a:moveTo>
                  <a:lnTo>
                    <a:pt x="0" y="31"/>
                  </a:lnTo>
                  <a:lnTo>
                    <a:pt x="0" y="32"/>
                  </a:lnTo>
                  <a:lnTo>
                    <a:pt x="1" y="33"/>
                  </a:lnTo>
                  <a:lnTo>
                    <a:pt x="2" y="34"/>
                  </a:lnTo>
                  <a:lnTo>
                    <a:pt x="3" y="35"/>
                  </a:lnTo>
                  <a:lnTo>
                    <a:pt x="6" y="37"/>
                  </a:lnTo>
                  <a:lnTo>
                    <a:pt x="7" y="37"/>
                  </a:lnTo>
                  <a:lnTo>
                    <a:pt x="9" y="38"/>
                  </a:lnTo>
                  <a:lnTo>
                    <a:pt x="10" y="38"/>
                  </a:lnTo>
                  <a:lnTo>
                    <a:pt x="10" y="40"/>
                  </a:lnTo>
                  <a:lnTo>
                    <a:pt x="10" y="41"/>
                  </a:lnTo>
                  <a:lnTo>
                    <a:pt x="11" y="42"/>
                  </a:lnTo>
                  <a:lnTo>
                    <a:pt x="12" y="41"/>
                  </a:lnTo>
                  <a:lnTo>
                    <a:pt x="13" y="39"/>
                  </a:lnTo>
                  <a:lnTo>
                    <a:pt x="13" y="37"/>
                  </a:lnTo>
                  <a:lnTo>
                    <a:pt x="14" y="35"/>
                  </a:lnTo>
                  <a:lnTo>
                    <a:pt x="15" y="33"/>
                  </a:lnTo>
                  <a:lnTo>
                    <a:pt x="17" y="30"/>
                  </a:lnTo>
                  <a:lnTo>
                    <a:pt x="18" y="28"/>
                  </a:lnTo>
                  <a:lnTo>
                    <a:pt x="19" y="26"/>
                  </a:lnTo>
                  <a:lnTo>
                    <a:pt x="18" y="25"/>
                  </a:lnTo>
                  <a:lnTo>
                    <a:pt x="18" y="19"/>
                  </a:lnTo>
                  <a:lnTo>
                    <a:pt x="18" y="15"/>
                  </a:lnTo>
                  <a:lnTo>
                    <a:pt x="17" y="13"/>
                  </a:lnTo>
                  <a:lnTo>
                    <a:pt x="15" y="14"/>
                  </a:lnTo>
                  <a:lnTo>
                    <a:pt x="14" y="14"/>
                  </a:lnTo>
                  <a:lnTo>
                    <a:pt x="13" y="14"/>
                  </a:lnTo>
                  <a:lnTo>
                    <a:pt x="12" y="14"/>
                  </a:lnTo>
                  <a:lnTo>
                    <a:pt x="12" y="13"/>
                  </a:lnTo>
                  <a:lnTo>
                    <a:pt x="13" y="11"/>
                  </a:lnTo>
                  <a:lnTo>
                    <a:pt x="14" y="11"/>
                  </a:lnTo>
                  <a:lnTo>
                    <a:pt x="14" y="9"/>
                  </a:lnTo>
                  <a:lnTo>
                    <a:pt x="15" y="8"/>
                  </a:lnTo>
                  <a:lnTo>
                    <a:pt x="15" y="7"/>
                  </a:lnTo>
                  <a:lnTo>
                    <a:pt x="16" y="6"/>
                  </a:lnTo>
                  <a:lnTo>
                    <a:pt x="15" y="4"/>
                  </a:lnTo>
                  <a:lnTo>
                    <a:pt x="4" y="0"/>
                  </a:lnTo>
                  <a:lnTo>
                    <a:pt x="4" y="1"/>
                  </a:lnTo>
                  <a:lnTo>
                    <a:pt x="3" y="2"/>
                  </a:lnTo>
                  <a:lnTo>
                    <a:pt x="3" y="3"/>
                  </a:lnTo>
                  <a:lnTo>
                    <a:pt x="2" y="6"/>
                  </a:lnTo>
                  <a:lnTo>
                    <a:pt x="1" y="7"/>
                  </a:lnTo>
                  <a:lnTo>
                    <a:pt x="0" y="8"/>
                  </a:lnTo>
                  <a:lnTo>
                    <a:pt x="1" y="9"/>
                  </a:lnTo>
                  <a:lnTo>
                    <a:pt x="2" y="11"/>
                  </a:lnTo>
                  <a:lnTo>
                    <a:pt x="1" y="11"/>
                  </a:lnTo>
                  <a:lnTo>
                    <a:pt x="1" y="14"/>
                  </a:lnTo>
                  <a:lnTo>
                    <a:pt x="1" y="15"/>
                  </a:lnTo>
                  <a:lnTo>
                    <a:pt x="3" y="15"/>
                  </a:lnTo>
                  <a:lnTo>
                    <a:pt x="3" y="17"/>
                  </a:lnTo>
                  <a:lnTo>
                    <a:pt x="5" y="17"/>
                  </a:lnTo>
                  <a:lnTo>
                    <a:pt x="5" y="18"/>
                  </a:lnTo>
                  <a:lnTo>
                    <a:pt x="6" y="18"/>
                  </a:lnTo>
                  <a:lnTo>
                    <a:pt x="7" y="19"/>
                  </a:lnTo>
                  <a:lnTo>
                    <a:pt x="9" y="20"/>
                  </a:lnTo>
                  <a:lnTo>
                    <a:pt x="9" y="21"/>
                  </a:lnTo>
                  <a:lnTo>
                    <a:pt x="7" y="22"/>
                  </a:lnTo>
                  <a:lnTo>
                    <a:pt x="4" y="24"/>
                  </a:lnTo>
                  <a:lnTo>
                    <a:pt x="4" y="26"/>
                  </a:lnTo>
                  <a:lnTo>
                    <a:pt x="1" y="28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8" name="Freeform 64"/>
            <p:cNvSpPr>
              <a:spLocks/>
            </p:cNvSpPr>
            <p:nvPr/>
          </p:nvSpPr>
          <p:spPr bwMode="auto">
            <a:xfrm>
              <a:off x="7583488" y="2654300"/>
              <a:ext cx="187325" cy="169863"/>
            </a:xfrm>
            <a:custGeom>
              <a:avLst/>
              <a:gdLst>
                <a:gd name="T0" fmla="*/ 0 w 23"/>
                <a:gd name="T1" fmla="*/ 238456745 h 22"/>
                <a:gd name="T2" fmla="*/ 530675387 w 23"/>
                <a:gd name="T3" fmla="*/ 119228373 h 22"/>
                <a:gd name="T4" fmla="*/ 530675387 w 23"/>
                <a:gd name="T5" fmla="*/ 178842574 h 22"/>
                <a:gd name="T6" fmla="*/ 597004831 w 23"/>
                <a:gd name="T7" fmla="*/ 178842574 h 22"/>
                <a:gd name="T8" fmla="*/ 597004831 w 23"/>
                <a:gd name="T9" fmla="*/ 178842574 h 22"/>
                <a:gd name="T10" fmla="*/ 1326676442 w 23"/>
                <a:gd name="T11" fmla="*/ 0 h 22"/>
                <a:gd name="T12" fmla="*/ 1525680682 w 23"/>
                <a:gd name="T13" fmla="*/ 536527783 h 22"/>
                <a:gd name="T14" fmla="*/ 1525680682 w 23"/>
                <a:gd name="T15" fmla="*/ 596141954 h 22"/>
                <a:gd name="T16" fmla="*/ 1459343221 w 23"/>
                <a:gd name="T17" fmla="*/ 596141954 h 22"/>
                <a:gd name="T18" fmla="*/ 1525680682 w 23"/>
                <a:gd name="T19" fmla="*/ 655763846 h 22"/>
                <a:gd name="T20" fmla="*/ 1525680682 w 23"/>
                <a:gd name="T21" fmla="*/ 655763846 h 22"/>
                <a:gd name="T22" fmla="*/ 1393013903 w 23"/>
                <a:gd name="T23" fmla="*/ 715378018 h 22"/>
                <a:gd name="T24" fmla="*/ 1127680346 w 23"/>
                <a:gd name="T25" fmla="*/ 774992189 h 22"/>
                <a:gd name="T26" fmla="*/ 1061342630 w 23"/>
                <a:gd name="T27" fmla="*/ 774992189 h 22"/>
                <a:gd name="T28" fmla="*/ 1061342630 w 23"/>
                <a:gd name="T29" fmla="*/ 774992189 h 22"/>
                <a:gd name="T30" fmla="*/ 1061342630 w 23"/>
                <a:gd name="T31" fmla="*/ 834606360 h 22"/>
                <a:gd name="T32" fmla="*/ 1061342630 w 23"/>
                <a:gd name="T33" fmla="*/ 834606360 h 22"/>
                <a:gd name="T34" fmla="*/ 862338389 w 23"/>
                <a:gd name="T35" fmla="*/ 894220532 h 22"/>
                <a:gd name="T36" fmla="*/ 663342293 w 23"/>
                <a:gd name="T37" fmla="*/ 953834703 h 22"/>
                <a:gd name="T38" fmla="*/ 663342293 w 23"/>
                <a:gd name="T39" fmla="*/ 953834703 h 22"/>
                <a:gd name="T40" fmla="*/ 530675387 w 23"/>
                <a:gd name="T41" fmla="*/ 1073063287 h 22"/>
                <a:gd name="T42" fmla="*/ 199004304 w 23"/>
                <a:gd name="T43" fmla="*/ 1251905801 h 22"/>
                <a:gd name="T44" fmla="*/ 132666811 w 23"/>
                <a:gd name="T45" fmla="*/ 1311519972 h 22"/>
                <a:gd name="T46" fmla="*/ 0 w 23"/>
                <a:gd name="T47" fmla="*/ 1251905801 h 22"/>
                <a:gd name="T48" fmla="*/ 132666811 w 23"/>
                <a:gd name="T49" fmla="*/ 1132677458 h 22"/>
                <a:gd name="T50" fmla="*/ 132666811 w 23"/>
                <a:gd name="T51" fmla="*/ 1073063287 h 22"/>
                <a:gd name="T52" fmla="*/ 132666811 w 23"/>
                <a:gd name="T53" fmla="*/ 1013449115 h 22"/>
                <a:gd name="T54" fmla="*/ 0 w 23"/>
                <a:gd name="T55" fmla="*/ 238456745 h 22"/>
                <a:gd name="T56" fmla="*/ 0 w 23"/>
                <a:gd name="T57" fmla="*/ 238456745 h 2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"/>
                <a:gd name="T88" fmla="*/ 0 h 22"/>
                <a:gd name="T89" fmla="*/ 23 w 23"/>
                <a:gd name="T90" fmla="*/ 22 h 2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" h="22">
                  <a:moveTo>
                    <a:pt x="0" y="4"/>
                  </a:moveTo>
                  <a:lnTo>
                    <a:pt x="8" y="2"/>
                  </a:lnTo>
                  <a:lnTo>
                    <a:pt x="8" y="3"/>
                  </a:lnTo>
                  <a:lnTo>
                    <a:pt x="9" y="3"/>
                  </a:lnTo>
                  <a:lnTo>
                    <a:pt x="20" y="0"/>
                  </a:lnTo>
                  <a:lnTo>
                    <a:pt x="23" y="9"/>
                  </a:lnTo>
                  <a:lnTo>
                    <a:pt x="23" y="10"/>
                  </a:lnTo>
                  <a:lnTo>
                    <a:pt x="22" y="10"/>
                  </a:lnTo>
                  <a:lnTo>
                    <a:pt x="23" y="11"/>
                  </a:lnTo>
                  <a:lnTo>
                    <a:pt x="21" y="12"/>
                  </a:lnTo>
                  <a:lnTo>
                    <a:pt x="17" y="13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3" y="15"/>
                  </a:lnTo>
                  <a:lnTo>
                    <a:pt x="10" y="16"/>
                  </a:lnTo>
                  <a:lnTo>
                    <a:pt x="8" y="18"/>
                  </a:lnTo>
                  <a:lnTo>
                    <a:pt x="3" y="21"/>
                  </a:lnTo>
                  <a:lnTo>
                    <a:pt x="2" y="22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2" y="18"/>
                  </a:lnTo>
                  <a:lnTo>
                    <a:pt x="2" y="17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49" name="Freeform 65"/>
            <p:cNvSpPr>
              <a:spLocks/>
            </p:cNvSpPr>
            <p:nvPr/>
          </p:nvSpPr>
          <p:spPr bwMode="auto">
            <a:xfrm>
              <a:off x="7575550" y="2522538"/>
              <a:ext cx="368300" cy="177800"/>
            </a:xfrm>
            <a:custGeom>
              <a:avLst/>
              <a:gdLst>
                <a:gd name="T0" fmla="*/ 669847700 w 45"/>
                <a:gd name="T1" fmla="*/ 418316999 h 23"/>
                <a:gd name="T2" fmla="*/ 1607645835 w 45"/>
                <a:gd name="T3" fmla="*/ 179276514 h 23"/>
                <a:gd name="T4" fmla="*/ 1674627306 w 45"/>
                <a:gd name="T5" fmla="*/ 179276514 h 23"/>
                <a:gd name="T6" fmla="*/ 1674627306 w 45"/>
                <a:gd name="T7" fmla="*/ 119520243 h 23"/>
                <a:gd name="T8" fmla="*/ 1808598432 w 45"/>
                <a:gd name="T9" fmla="*/ 0 h 23"/>
                <a:gd name="T10" fmla="*/ 1942569557 w 45"/>
                <a:gd name="T11" fmla="*/ 0 h 23"/>
                <a:gd name="T12" fmla="*/ 2076540683 w 45"/>
                <a:gd name="T13" fmla="*/ 179276514 h 23"/>
                <a:gd name="T14" fmla="*/ 2143522154 w 45"/>
                <a:gd name="T15" fmla="*/ 298796787 h 23"/>
                <a:gd name="T16" fmla="*/ 2009551028 w 45"/>
                <a:gd name="T17" fmla="*/ 418316999 h 23"/>
                <a:gd name="T18" fmla="*/ 1942569557 w 45"/>
                <a:gd name="T19" fmla="*/ 597593574 h 23"/>
                <a:gd name="T20" fmla="*/ 2147483647 w 45"/>
                <a:gd name="T21" fmla="*/ 597593574 h 23"/>
                <a:gd name="T22" fmla="*/ 2147483647 w 45"/>
                <a:gd name="T23" fmla="*/ 896397970 h 23"/>
                <a:gd name="T24" fmla="*/ 2147483647 w 45"/>
                <a:gd name="T25" fmla="*/ 956154211 h 23"/>
                <a:gd name="T26" fmla="*/ 2147483647 w 45"/>
                <a:gd name="T27" fmla="*/ 836633999 h 23"/>
                <a:gd name="T28" fmla="*/ 2147483647 w 45"/>
                <a:gd name="T29" fmla="*/ 717113786 h 23"/>
                <a:gd name="T30" fmla="*/ 2147483647 w 45"/>
                <a:gd name="T31" fmla="*/ 597593574 h 23"/>
                <a:gd name="T32" fmla="*/ 2147483647 w 45"/>
                <a:gd name="T33" fmla="*/ 657357545 h 23"/>
                <a:gd name="T34" fmla="*/ 2147483647 w 45"/>
                <a:gd name="T35" fmla="*/ 956154211 h 23"/>
                <a:gd name="T36" fmla="*/ 2147483647 w 45"/>
                <a:gd name="T37" fmla="*/ 1015910694 h 23"/>
                <a:gd name="T38" fmla="*/ 2147483647 w 45"/>
                <a:gd name="T39" fmla="*/ 1135430907 h 23"/>
                <a:gd name="T40" fmla="*/ 2147483647 w 45"/>
                <a:gd name="T41" fmla="*/ 1254951119 h 23"/>
                <a:gd name="T42" fmla="*/ 2147483647 w 45"/>
                <a:gd name="T43" fmla="*/ 1195194878 h 23"/>
                <a:gd name="T44" fmla="*/ 2147483647 w 45"/>
                <a:gd name="T45" fmla="*/ 1075674665 h 23"/>
                <a:gd name="T46" fmla="*/ 2147483647 w 45"/>
                <a:gd name="T47" fmla="*/ 1314715091 h 23"/>
                <a:gd name="T48" fmla="*/ 2143522154 w 45"/>
                <a:gd name="T49" fmla="*/ 1314715091 h 23"/>
                <a:gd name="T50" fmla="*/ 2143522154 w 45"/>
                <a:gd name="T51" fmla="*/ 1254951119 h 23"/>
                <a:gd name="T52" fmla="*/ 2009551028 w 45"/>
                <a:gd name="T53" fmla="*/ 1195194878 h 23"/>
                <a:gd name="T54" fmla="*/ 1875579902 w 45"/>
                <a:gd name="T55" fmla="*/ 1135430907 h 23"/>
                <a:gd name="T56" fmla="*/ 1808598432 w 45"/>
                <a:gd name="T57" fmla="*/ 1015910694 h 23"/>
                <a:gd name="T58" fmla="*/ 1406685055 w 45"/>
                <a:gd name="T59" fmla="*/ 1015910694 h 23"/>
                <a:gd name="T60" fmla="*/ 669847700 w 45"/>
                <a:gd name="T61" fmla="*/ 1195194878 h 23"/>
                <a:gd name="T62" fmla="*/ 602866229 w 45"/>
                <a:gd name="T63" fmla="*/ 1135430907 h 23"/>
                <a:gd name="T64" fmla="*/ 0 w 45"/>
                <a:gd name="T65" fmla="*/ 1254951119 h 23"/>
                <a:gd name="T66" fmla="*/ 0 w 45"/>
                <a:gd name="T67" fmla="*/ 537837333 h 2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5"/>
                <a:gd name="T103" fmla="*/ 0 h 23"/>
                <a:gd name="T104" fmla="*/ 45 w 45"/>
                <a:gd name="T105" fmla="*/ 23 h 2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5" h="23">
                  <a:moveTo>
                    <a:pt x="0" y="9"/>
                  </a:moveTo>
                  <a:lnTo>
                    <a:pt x="10" y="7"/>
                  </a:lnTo>
                  <a:lnTo>
                    <a:pt x="24" y="4"/>
                  </a:lnTo>
                  <a:lnTo>
                    <a:pt x="24" y="3"/>
                  </a:lnTo>
                  <a:lnTo>
                    <a:pt x="25" y="3"/>
                  </a:lnTo>
                  <a:lnTo>
                    <a:pt x="25" y="2"/>
                  </a:lnTo>
                  <a:lnTo>
                    <a:pt x="26" y="2"/>
                  </a:lnTo>
                  <a:lnTo>
                    <a:pt x="27" y="0"/>
                  </a:lnTo>
                  <a:lnTo>
                    <a:pt x="28" y="0"/>
                  </a:lnTo>
                  <a:lnTo>
                    <a:pt x="29" y="0"/>
                  </a:lnTo>
                  <a:lnTo>
                    <a:pt x="30" y="2"/>
                  </a:lnTo>
                  <a:lnTo>
                    <a:pt x="31" y="3"/>
                  </a:lnTo>
                  <a:lnTo>
                    <a:pt x="32" y="4"/>
                  </a:lnTo>
                  <a:lnTo>
                    <a:pt x="32" y="5"/>
                  </a:lnTo>
                  <a:lnTo>
                    <a:pt x="31" y="5"/>
                  </a:lnTo>
                  <a:lnTo>
                    <a:pt x="30" y="7"/>
                  </a:lnTo>
                  <a:lnTo>
                    <a:pt x="29" y="9"/>
                  </a:lnTo>
                  <a:lnTo>
                    <a:pt x="29" y="10"/>
                  </a:lnTo>
                  <a:lnTo>
                    <a:pt x="31" y="9"/>
                  </a:lnTo>
                  <a:lnTo>
                    <a:pt x="33" y="10"/>
                  </a:lnTo>
                  <a:lnTo>
                    <a:pt x="36" y="13"/>
                  </a:lnTo>
                  <a:lnTo>
                    <a:pt x="36" y="15"/>
                  </a:lnTo>
                  <a:lnTo>
                    <a:pt x="38" y="16"/>
                  </a:lnTo>
                  <a:lnTo>
                    <a:pt x="41" y="16"/>
                  </a:lnTo>
                  <a:lnTo>
                    <a:pt x="42" y="16"/>
                  </a:lnTo>
                  <a:lnTo>
                    <a:pt x="43" y="14"/>
                  </a:lnTo>
                  <a:lnTo>
                    <a:pt x="43" y="13"/>
                  </a:lnTo>
                  <a:lnTo>
                    <a:pt x="42" y="12"/>
                  </a:lnTo>
                  <a:lnTo>
                    <a:pt x="40" y="11"/>
                  </a:lnTo>
                  <a:lnTo>
                    <a:pt x="40" y="10"/>
                  </a:lnTo>
                  <a:lnTo>
                    <a:pt x="41" y="11"/>
                  </a:lnTo>
                  <a:lnTo>
                    <a:pt x="42" y="11"/>
                  </a:lnTo>
                  <a:lnTo>
                    <a:pt x="44" y="14"/>
                  </a:lnTo>
                  <a:lnTo>
                    <a:pt x="45" y="16"/>
                  </a:lnTo>
                  <a:lnTo>
                    <a:pt x="45" y="18"/>
                  </a:lnTo>
                  <a:lnTo>
                    <a:pt x="44" y="17"/>
                  </a:lnTo>
                  <a:lnTo>
                    <a:pt x="42" y="18"/>
                  </a:lnTo>
                  <a:lnTo>
                    <a:pt x="40" y="19"/>
                  </a:lnTo>
                  <a:lnTo>
                    <a:pt x="38" y="21"/>
                  </a:lnTo>
                  <a:lnTo>
                    <a:pt x="37" y="21"/>
                  </a:lnTo>
                  <a:lnTo>
                    <a:pt x="37" y="20"/>
                  </a:lnTo>
                  <a:lnTo>
                    <a:pt x="37" y="18"/>
                  </a:lnTo>
                  <a:lnTo>
                    <a:pt x="36" y="18"/>
                  </a:lnTo>
                  <a:lnTo>
                    <a:pt x="35" y="20"/>
                  </a:lnTo>
                  <a:lnTo>
                    <a:pt x="34" y="22"/>
                  </a:lnTo>
                  <a:lnTo>
                    <a:pt x="33" y="23"/>
                  </a:lnTo>
                  <a:lnTo>
                    <a:pt x="32" y="22"/>
                  </a:lnTo>
                  <a:lnTo>
                    <a:pt x="32" y="21"/>
                  </a:lnTo>
                  <a:lnTo>
                    <a:pt x="31" y="21"/>
                  </a:lnTo>
                  <a:lnTo>
                    <a:pt x="30" y="20"/>
                  </a:lnTo>
                  <a:lnTo>
                    <a:pt x="28" y="19"/>
                  </a:lnTo>
                  <a:lnTo>
                    <a:pt x="27" y="17"/>
                  </a:lnTo>
                  <a:lnTo>
                    <a:pt x="26" y="15"/>
                  </a:lnTo>
                  <a:lnTo>
                    <a:pt x="21" y="17"/>
                  </a:lnTo>
                  <a:lnTo>
                    <a:pt x="10" y="20"/>
                  </a:lnTo>
                  <a:lnTo>
                    <a:pt x="9" y="20"/>
                  </a:lnTo>
                  <a:lnTo>
                    <a:pt x="9" y="19"/>
                  </a:lnTo>
                  <a:lnTo>
                    <a:pt x="1" y="21"/>
                  </a:lnTo>
                  <a:lnTo>
                    <a:pt x="0" y="2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C66D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0" name="Freeform 66"/>
            <p:cNvSpPr>
              <a:spLocks/>
            </p:cNvSpPr>
            <p:nvPr/>
          </p:nvSpPr>
          <p:spPr bwMode="auto">
            <a:xfrm>
              <a:off x="7747000" y="2638425"/>
              <a:ext cx="96838" cy="101600"/>
            </a:xfrm>
            <a:custGeom>
              <a:avLst/>
              <a:gdLst>
                <a:gd name="T0" fmla="*/ 0 w 12"/>
                <a:gd name="T1" fmla="*/ 122162272 h 13"/>
                <a:gd name="T2" fmla="*/ 195370666 w 12"/>
                <a:gd name="T3" fmla="*/ 671880847 h 13"/>
                <a:gd name="T4" fmla="*/ 195370666 w 12"/>
                <a:gd name="T5" fmla="*/ 732965875 h 13"/>
                <a:gd name="T6" fmla="*/ 130247100 w 12"/>
                <a:gd name="T7" fmla="*/ 732965875 h 13"/>
                <a:gd name="T8" fmla="*/ 195370666 w 12"/>
                <a:gd name="T9" fmla="*/ 794043088 h 13"/>
                <a:gd name="T10" fmla="*/ 195370666 w 12"/>
                <a:gd name="T11" fmla="*/ 794043088 h 13"/>
                <a:gd name="T12" fmla="*/ 195370666 w 12"/>
                <a:gd name="T13" fmla="*/ 794043088 h 13"/>
                <a:gd name="T14" fmla="*/ 390733262 w 12"/>
                <a:gd name="T15" fmla="*/ 732965875 h 13"/>
                <a:gd name="T16" fmla="*/ 455856796 w 12"/>
                <a:gd name="T17" fmla="*/ 671880847 h 13"/>
                <a:gd name="T18" fmla="*/ 455856796 w 12"/>
                <a:gd name="T19" fmla="*/ 610803634 h 13"/>
                <a:gd name="T20" fmla="*/ 455856796 w 12"/>
                <a:gd name="T21" fmla="*/ 549718606 h 13"/>
                <a:gd name="T22" fmla="*/ 455856796 w 12"/>
                <a:gd name="T23" fmla="*/ 427564058 h 13"/>
                <a:gd name="T24" fmla="*/ 520980331 w 12"/>
                <a:gd name="T25" fmla="*/ 366479030 h 13"/>
                <a:gd name="T26" fmla="*/ 520980331 w 12"/>
                <a:gd name="T27" fmla="*/ 427564058 h 13"/>
                <a:gd name="T28" fmla="*/ 520980331 w 12"/>
                <a:gd name="T29" fmla="*/ 488641271 h 13"/>
                <a:gd name="T30" fmla="*/ 520980331 w 12"/>
                <a:gd name="T31" fmla="*/ 610803634 h 13"/>
                <a:gd name="T32" fmla="*/ 586103991 w 12"/>
                <a:gd name="T33" fmla="*/ 610803634 h 13"/>
                <a:gd name="T34" fmla="*/ 586103991 w 12"/>
                <a:gd name="T35" fmla="*/ 610803634 h 13"/>
                <a:gd name="T36" fmla="*/ 586103991 w 12"/>
                <a:gd name="T37" fmla="*/ 549718606 h 13"/>
                <a:gd name="T38" fmla="*/ 651219455 w 12"/>
                <a:gd name="T39" fmla="*/ 549718606 h 13"/>
                <a:gd name="T40" fmla="*/ 716342990 w 12"/>
                <a:gd name="T41" fmla="*/ 488641271 h 13"/>
                <a:gd name="T42" fmla="*/ 781466524 w 12"/>
                <a:gd name="T43" fmla="*/ 488641271 h 13"/>
                <a:gd name="T44" fmla="*/ 781466524 w 12"/>
                <a:gd name="T45" fmla="*/ 488641271 h 13"/>
                <a:gd name="T46" fmla="*/ 716342990 w 12"/>
                <a:gd name="T47" fmla="*/ 427564058 h 13"/>
                <a:gd name="T48" fmla="*/ 716342990 w 12"/>
                <a:gd name="T49" fmla="*/ 366479030 h 13"/>
                <a:gd name="T50" fmla="*/ 716342990 w 12"/>
                <a:gd name="T51" fmla="*/ 366479030 h 13"/>
                <a:gd name="T52" fmla="*/ 651219455 w 12"/>
                <a:gd name="T53" fmla="*/ 366479030 h 13"/>
                <a:gd name="T54" fmla="*/ 586103991 w 12"/>
                <a:gd name="T55" fmla="*/ 305401817 h 13"/>
                <a:gd name="T56" fmla="*/ 586103991 w 12"/>
                <a:gd name="T57" fmla="*/ 305401817 h 13"/>
                <a:gd name="T58" fmla="*/ 455856796 w 12"/>
                <a:gd name="T59" fmla="*/ 244324543 h 13"/>
                <a:gd name="T60" fmla="*/ 390733262 w 12"/>
                <a:gd name="T61" fmla="*/ 122162272 h 13"/>
                <a:gd name="T62" fmla="*/ 390733262 w 12"/>
                <a:gd name="T63" fmla="*/ 122162272 h 13"/>
                <a:gd name="T64" fmla="*/ 325609728 w 12"/>
                <a:gd name="T65" fmla="*/ 0 h 13"/>
                <a:gd name="T66" fmla="*/ 0 w 12"/>
                <a:gd name="T67" fmla="*/ 122162272 h 13"/>
                <a:gd name="T68" fmla="*/ 0 w 12"/>
                <a:gd name="T69" fmla="*/ 122162272 h 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"/>
                <a:gd name="T106" fmla="*/ 0 h 13"/>
                <a:gd name="T107" fmla="*/ 12 w 12"/>
                <a:gd name="T108" fmla="*/ 13 h 1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" h="13">
                  <a:moveTo>
                    <a:pt x="0" y="2"/>
                  </a:moveTo>
                  <a:lnTo>
                    <a:pt x="3" y="11"/>
                  </a:lnTo>
                  <a:lnTo>
                    <a:pt x="3" y="12"/>
                  </a:lnTo>
                  <a:lnTo>
                    <a:pt x="2" y="12"/>
                  </a:lnTo>
                  <a:lnTo>
                    <a:pt x="3" y="13"/>
                  </a:lnTo>
                  <a:lnTo>
                    <a:pt x="6" y="12"/>
                  </a:lnTo>
                  <a:lnTo>
                    <a:pt x="7" y="11"/>
                  </a:lnTo>
                  <a:lnTo>
                    <a:pt x="7" y="10"/>
                  </a:lnTo>
                  <a:lnTo>
                    <a:pt x="7" y="9"/>
                  </a:lnTo>
                  <a:lnTo>
                    <a:pt x="7" y="7"/>
                  </a:lnTo>
                  <a:lnTo>
                    <a:pt x="8" y="6"/>
                  </a:lnTo>
                  <a:lnTo>
                    <a:pt x="8" y="7"/>
                  </a:lnTo>
                  <a:lnTo>
                    <a:pt x="8" y="8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9" y="9"/>
                  </a:lnTo>
                  <a:lnTo>
                    <a:pt x="10" y="9"/>
                  </a:lnTo>
                  <a:lnTo>
                    <a:pt x="11" y="8"/>
                  </a:lnTo>
                  <a:lnTo>
                    <a:pt x="12" y="8"/>
                  </a:lnTo>
                  <a:lnTo>
                    <a:pt x="11" y="7"/>
                  </a:lnTo>
                  <a:lnTo>
                    <a:pt x="11" y="6"/>
                  </a:lnTo>
                  <a:lnTo>
                    <a:pt x="10" y="6"/>
                  </a:lnTo>
                  <a:lnTo>
                    <a:pt x="9" y="5"/>
                  </a:lnTo>
                  <a:lnTo>
                    <a:pt x="7" y="4"/>
                  </a:lnTo>
                  <a:lnTo>
                    <a:pt x="6" y="2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1" name="Freeform 67"/>
            <p:cNvSpPr>
              <a:spLocks/>
            </p:cNvSpPr>
            <p:nvPr/>
          </p:nvSpPr>
          <p:spPr bwMode="auto">
            <a:xfrm>
              <a:off x="7640638" y="2212975"/>
              <a:ext cx="171450" cy="363538"/>
            </a:xfrm>
            <a:custGeom>
              <a:avLst/>
              <a:gdLst>
                <a:gd name="T0" fmla="*/ 1399766787 w 21"/>
                <a:gd name="T1" fmla="*/ 2147483647 h 47"/>
                <a:gd name="T2" fmla="*/ 1333113583 w 21"/>
                <a:gd name="T3" fmla="*/ 2147483647 h 47"/>
                <a:gd name="T4" fmla="*/ 1266452214 w 21"/>
                <a:gd name="T5" fmla="*/ 2147483647 h 47"/>
                <a:gd name="T6" fmla="*/ 1199799010 w 21"/>
                <a:gd name="T7" fmla="*/ 2147483647 h 47"/>
                <a:gd name="T8" fmla="*/ 1133145806 w 21"/>
                <a:gd name="T9" fmla="*/ 2147483647 h 47"/>
                <a:gd name="T10" fmla="*/ 1133145806 w 21"/>
                <a:gd name="T11" fmla="*/ 2147483647 h 47"/>
                <a:gd name="T12" fmla="*/ 1133145806 w 21"/>
                <a:gd name="T13" fmla="*/ 2147483647 h 47"/>
                <a:gd name="T14" fmla="*/ 1133145806 w 21"/>
                <a:gd name="T15" fmla="*/ 2147483647 h 47"/>
                <a:gd name="T16" fmla="*/ 1066492346 w 21"/>
                <a:gd name="T17" fmla="*/ 2147483647 h 47"/>
                <a:gd name="T18" fmla="*/ 1066492346 w 21"/>
                <a:gd name="T19" fmla="*/ 2147483647 h 47"/>
                <a:gd name="T20" fmla="*/ 133314605 w 21"/>
                <a:gd name="T21" fmla="*/ 2147483647 h 47"/>
                <a:gd name="T22" fmla="*/ 66653220 w 21"/>
                <a:gd name="T23" fmla="*/ 2147483647 h 47"/>
                <a:gd name="T24" fmla="*/ 0 w 21"/>
                <a:gd name="T25" fmla="*/ 2147483647 h 47"/>
                <a:gd name="T26" fmla="*/ 0 w 21"/>
                <a:gd name="T27" fmla="*/ 2147483647 h 47"/>
                <a:gd name="T28" fmla="*/ 66653220 w 21"/>
                <a:gd name="T29" fmla="*/ 2147483647 h 47"/>
                <a:gd name="T30" fmla="*/ 0 w 21"/>
                <a:gd name="T31" fmla="*/ 2147483647 h 47"/>
                <a:gd name="T32" fmla="*/ 0 w 21"/>
                <a:gd name="T33" fmla="*/ 2034150113 h 47"/>
                <a:gd name="T34" fmla="*/ 0 w 21"/>
                <a:gd name="T35" fmla="*/ 1914491523 h 47"/>
                <a:gd name="T36" fmla="*/ 66653220 w 21"/>
                <a:gd name="T37" fmla="*/ 1675183044 h 47"/>
                <a:gd name="T38" fmla="*/ 66653220 w 21"/>
                <a:gd name="T39" fmla="*/ 1555524936 h 47"/>
                <a:gd name="T40" fmla="*/ 66653220 w 21"/>
                <a:gd name="T41" fmla="*/ 1435866829 h 47"/>
                <a:gd name="T42" fmla="*/ 66653220 w 21"/>
                <a:gd name="T43" fmla="*/ 1316216457 h 47"/>
                <a:gd name="T44" fmla="*/ 66653220 w 21"/>
                <a:gd name="T45" fmla="*/ 1256387404 h 47"/>
                <a:gd name="T46" fmla="*/ 66653220 w 21"/>
                <a:gd name="T47" fmla="*/ 1196558350 h 47"/>
                <a:gd name="T48" fmla="*/ 266621045 w 21"/>
                <a:gd name="T49" fmla="*/ 1076900243 h 47"/>
                <a:gd name="T50" fmla="*/ 333274314 w 21"/>
                <a:gd name="T51" fmla="*/ 837591522 h 47"/>
                <a:gd name="T52" fmla="*/ 266621045 w 21"/>
                <a:gd name="T53" fmla="*/ 717933415 h 47"/>
                <a:gd name="T54" fmla="*/ 266621045 w 21"/>
                <a:gd name="T55" fmla="*/ 598283042 h 47"/>
                <a:gd name="T56" fmla="*/ 266621045 w 21"/>
                <a:gd name="T57" fmla="*/ 598283042 h 47"/>
                <a:gd name="T58" fmla="*/ 266621045 w 21"/>
                <a:gd name="T59" fmla="*/ 538453989 h 47"/>
                <a:gd name="T60" fmla="*/ 199967841 w 21"/>
                <a:gd name="T61" fmla="*/ 418795761 h 47"/>
                <a:gd name="T62" fmla="*/ 266621045 w 21"/>
                <a:gd name="T63" fmla="*/ 239308540 h 47"/>
                <a:gd name="T64" fmla="*/ 199967841 w 21"/>
                <a:gd name="T65" fmla="*/ 179487221 h 47"/>
                <a:gd name="T66" fmla="*/ 199967841 w 21"/>
                <a:gd name="T67" fmla="*/ 119658137 h 47"/>
                <a:gd name="T68" fmla="*/ 266621045 w 21"/>
                <a:gd name="T69" fmla="*/ 119658137 h 47"/>
                <a:gd name="T70" fmla="*/ 333274314 w 21"/>
                <a:gd name="T71" fmla="*/ 59829069 h 47"/>
                <a:gd name="T72" fmla="*/ 399935682 w 21"/>
                <a:gd name="T73" fmla="*/ 59829069 h 47"/>
                <a:gd name="T74" fmla="*/ 399935682 w 21"/>
                <a:gd name="T75" fmla="*/ 59829069 h 47"/>
                <a:gd name="T76" fmla="*/ 466588887 w 21"/>
                <a:gd name="T77" fmla="*/ 0 h 47"/>
                <a:gd name="T78" fmla="*/ 1133145806 w 21"/>
                <a:gd name="T79" fmla="*/ 1735012097 h 47"/>
                <a:gd name="T80" fmla="*/ 1133145806 w 21"/>
                <a:gd name="T81" fmla="*/ 1794841151 h 47"/>
                <a:gd name="T82" fmla="*/ 1133145806 w 21"/>
                <a:gd name="T83" fmla="*/ 1854662469 h 47"/>
                <a:gd name="T84" fmla="*/ 1133145806 w 21"/>
                <a:gd name="T85" fmla="*/ 1854662469 h 47"/>
                <a:gd name="T86" fmla="*/ 1266452214 w 21"/>
                <a:gd name="T87" fmla="*/ 1974320576 h 47"/>
                <a:gd name="T88" fmla="*/ 1333113583 w 21"/>
                <a:gd name="T89" fmla="*/ 1974320576 h 47"/>
                <a:gd name="T90" fmla="*/ 1333113583 w 21"/>
                <a:gd name="T91" fmla="*/ 2034150113 h 47"/>
                <a:gd name="T92" fmla="*/ 1333113583 w 21"/>
                <a:gd name="T93" fmla="*/ 2093979167 h 47"/>
                <a:gd name="T94" fmla="*/ 1399766787 w 21"/>
                <a:gd name="T95" fmla="*/ 2147483647 h 47"/>
                <a:gd name="T96" fmla="*/ 1399766787 w 21"/>
                <a:gd name="T97" fmla="*/ 2147483647 h 47"/>
                <a:gd name="T98" fmla="*/ 1399766787 w 21"/>
                <a:gd name="T99" fmla="*/ 2147483647 h 47"/>
                <a:gd name="T100" fmla="*/ 1399766787 w 21"/>
                <a:gd name="T101" fmla="*/ 2147483647 h 47"/>
                <a:gd name="T102" fmla="*/ 1399766787 w 21"/>
                <a:gd name="T103" fmla="*/ 2147483647 h 4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"/>
                <a:gd name="T157" fmla="*/ 0 h 47"/>
                <a:gd name="T158" fmla="*/ 21 w 21"/>
                <a:gd name="T159" fmla="*/ 47 h 4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" h="47">
                  <a:moveTo>
                    <a:pt x="21" y="40"/>
                  </a:moveTo>
                  <a:lnTo>
                    <a:pt x="20" y="40"/>
                  </a:lnTo>
                  <a:lnTo>
                    <a:pt x="19" y="40"/>
                  </a:lnTo>
                  <a:lnTo>
                    <a:pt x="18" y="42"/>
                  </a:lnTo>
                  <a:lnTo>
                    <a:pt x="17" y="42"/>
                  </a:lnTo>
                  <a:lnTo>
                    <a:pt x="17" y="43"/>
                  </a:lnTo>
                  <a:lnTo>
                    <a:pt x="16" y="43"/>
                  </a:lnTo>
                  <a:lnTo>
                    <a:pt x="16" y="44"/>
                  </a:lnTo>
                  <a:lnTo>
                    <a:pt x="2" y="47"/>
                  </a:lnTo>
                  <a:lnTo>
                    <a:pt x="1" y="46"/>
                  </a:lnTo>
                  <a:lnTo>
                    <a:pt x="0" y="45"/>
                  </a:lnTo>
                  <a:lnTo>
                    <a:pt x="0" y="44"/>
                  </a:lnTo>
                  <a:lnTo>
                    <a:pt x="1" y="43"/>
                  </a:lnTo>
                  <a:lnTo>
                    <a:pt x="0" y="41"/>
                  </a:lnTo>
                  <a:lnTo>
                    <a:pt x="0" y="34"/>
                  </a:lnTo>
                  <a:lnTo>
                    <a:pt x="0" y="32"/>
                  </a:lnTo>
                  <a:lnTo>
                    <a:pt x="1" y="28"/>
                  </a:lnTo>
                  <a:lnTo>
                    <a:pt x="1" y="26"/>
                  </a:lnTo>
                  <a:lnTo>
                    <a:pt x="1" y="24"/>
                  </a:lnTo>
                  <a:lnTo>
                    <a:pt x="1" y="22"/>
                  </a:lnTo>
                  <a:lnTo>
                    <a:pt x="1" y="21"/>
                  </a:lnTo>
                  <a:lnTo>
                    <a:pt x="1" y="20"/>
                  </a:lnTo>
                  <a:lnTo>
                    <a:pt x="4" y="18"/>
                  </a:lnTo>
                  <a:lnTo>
                    <a:pt x="5" y="14"/>
                  </a:lnTo>
                  <a:lnTo>
                    <a:pt x="4" y="12"/>
                  </a:lnTo>
                  <a:lnTo>
                    <a:pt x="4" y="10"/>
                  </a:lnTo>
                  <a:lnTo>
                    <a:pt x="4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3" y="3"/>
                  </a:lnTo>
                  <a:lnTo>
                    <a:pt x="3" y="2"/>
                  </a:lnTo>
                  <a:lnTo>
                    <a:pt x="4" y="2"/>
                  </a:lnTo>
                  <a:lnTo>
                    <a:pt x="5" y="1"/>
                  </a:lnTo>
                  <a:lnTo>
                    <a:pt x="6" y="1"/>
                  </a:lnTo>
                  <a:lnTo>
                    <a:pt x="7" y="0"/>
                  </a:lnTo>
                  <a:lnTo>
                    <a:pt x="17" y="29"/>
                  </a:lnTo>
                  <a:lnTo>
                    <a:pt x="17" y="30"/>
                  </a:lnTo>
                  <a:lnTo>
                    <a:pt x="17" y="31"/>
                  </a:lnTo>
                  <a:lnTo>
                    <a:pt x="19" y="33"/>
                  </a:lnTo>
                  <a:lnTo>
                    <a:pt x="20" y="33"/>
                  </a:lnTo>
                  <a:lnTo>
                    <a:pt x="20" y="34"/>
                  </a:lnTo>
                  <a:lnTo>
                    <a:pt x="20" y="35"/>
                  </a:lnTo>
                  <a:lnTo>
                    <a:pt x="21" y="37"/>
                  </a:lnTo>
                  <a:lnTo>
                    <a:pt x="21" y="38"/>
                  </a:lnTo>
                  <a:lnTo>
                    <a:pt x="21" y="39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rgbClr val="A50021"/>
            </a:solidFill>
            <a:ln w="12700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52" name="Group 68"/>
            <p:cNvGrpSpPr>
              <a:grpSpLocks/>
            </p:cNvGrpSpPr>
            <p:nvPr/>
          </p:nvGrpSpPr>
          <p:grpSpPr bwMode="auto">
            <a:xfrm>
              <a:off x="3159125" y="4589463"/>
              <a:ext cx="1044575" cy="635000"/>
              <a:chOff x="1991" y="3321"/>
              <a:chExt cx="361" cy="231"/>
            </a:xfrm>
          </p:grpSpPr>
          <p:sp>
            <p:nvSpPr>
              <p:cNvPr id="53" name="Freeform 69"/>
              <p:cNvSpPr>
                <a:spLocks/>
              </p:cNvSpPr>
              <p:nvPr/>
            </p:nvSpPr>
            <p:spPr bwMode="auto">
              <a:xfrm>
                <a:off x="2274" y="3459"/>
                <a:ext cx="78" cy="93"/>
              </a:xfrm>
              <a:custGeom>
                <a:avLst/>
                <a:gdLst>
                  <a:gd name="T0" fmla="*/ 0 w 16"/>
                  <a:gd name="T1" fmla="*/ 166 h 19"/>
                  <a:gd name="T2" fmla="*/ 24 w 16"/>
                  <a:gd name="T3" fmla="*/ 313 h 19"/>
                  <a:gd name="T4" fmla="*/ 24 w 16"/>
                  <a:gd name="T5" fmla="*/ 382 h 19"/>
                  <a:gd name="T6" fmla="*/ 141 w 16"/>
                  <a:gd name="T7" fmla="*/ 455 h 19"/>
                  <a:gd name="T8" fmla="*/ 190 w 16"/>
                  <a:gd name="T9" fmla="*/ 382 h 19"/>
                  <a:gd name="T10" fmla="*/ 380 w 16"/>
                  <a:gd name="T11" fmla="*/ 264 h 19"/>
                  <a:gd name="T12" fmla="*/ 307 w 16"/>
                  <a:gd name="T13" fmla="*/ 117 h 19"/>
                  <a:gd name="T14" fmla="*/ 73 w 16"/>
                  <a:gd name="T15" fmla="*/ 0 h 19"/>
                  <a:gd name="T16" fmla="*/ 73 w 16"/>
                  <a:gd name="T17" fmla="*/ 117 h 19"/>
                  <a:gd name="T18" fmla="*/ 0 w 16"/>
                  <a:gd name="T19" fmla="*/ 166 h 19"/>
                  <a:gd name="T20" fmla="*/ 0 w 16"/>
                  <a:gd name="T21" fmla="*/ 166 h 1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6"/>
                  <a:gd name="T34" fmla="*/ 0 h 19"/>
                  <a:gd name="T35" fmla="*/ 16 w 16"/>
                  <a:gd name="T36" fmla="*/ 19 h 1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6" h="19">
                    <a:moveTo>
                      <a:pt x="0" y="7"/>
                    </a:moveTo>
                    <a:lnTo>
                      <a:pt x="1" y="13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16"/>
                    </a:lnTo>
                    <a:lnTo>
                      <a:pt x="16" y="11"/>
                    </a:lnTo>
                    <a:lnTo>
                      <a:pt x="13" y="5"/>
                    </a:lnTo>
                    <a:lnTo>
                      <a:pt x="3" y="0"/>
                    </a:lnTo>
                    <a:lnTo>
                      <a:pt x="3" y="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4" name="Freeform 70"/>
              <p:cNvSpPr>
                <a:spLocks/>
              </p:cNvSpPr>
              <p:nvPr/>
            </p:nvSpPr>
            <p:spPr bwMode="auto">
              <a:xfrm>
                <a:off x="2235" y="3409"/>
                <a:ext cx="44" cy="29"/>
              </a:xfrm>
              <a:custGeom>
                <a:avLst/>
                <a:gdLst>
                  <a:gd name="T0" fmla="*/ 73 w 9"/>
                  <a:gd name="T1" fmla="*/ 140 h 6"/>
                  <a:gd name="T2" fmla="*/ 191 w 9"/>
                  <a:gd name="T3" fmla="*/ 140 h 6"/>
                  <a:gd name="T4" fmla="*/ 215 w 9"/>
                  <a:gd name="T5" fmla="*/ 72 h 6"/>
                  <a:gd name="T6" fmla="*/ 117 w 9"/>
                  <a:gd name="T7" fmla="*/ 48 h 6"/>
                  <a:gd name="T8" fmla="*/ 73 w 9"/>
                  <a:gd name="T9" fmla="*/ 48 h 6"/>
                  <a:gd name="T10" fmla="*/ 49 w 9"/>
                  <a:gd name="T11" fmla="*/ 0 h 6"/>
                  <a:gd name="T12" fmla="*/ 0 w 9"/>
                  <a:gd name="T13" fmla="*/ 48 h 6"/>
                  <a:gd name="T14" fmla="*/ 49 w 9"/>
                  <a:gd name="T15" fmla="*/ 116 h 6"/>
                  <a:gd name="T16" fmla="*/ 73 w 9"/>
                  <a:gd name="T17" fmla="*/ 140 h 6"/>
                  <a:gd name="T18" fmla="*/ 73 w 9"/>
                  <a:gd name="T19" fmla="*/ 14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9"/>
                  <a:gd name="T31" fmla="*/ 0 h 6"/>
                  <a:gd name="T32" fmla="*/ 9 w 9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9" h="6">
                    <a:moveTo>
                      <a:pt x="3" y="6"/>
                    </a:moveTo>
                    <a:lnTo>
                      <a:pt x="8" y="6"/>
                    </a:lnTo>
                    <a:lnTo>
                      <a:pt x="9" y="3"/>
                    </a:lnTo>
                    <a:lnTo>
                      <a:pt x="5" y="2"/>
                    </a:lnTo>
                    <a:lnTo>
                      <a:pt x="3" y="2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2" y="5"/>
                    </a:lnTo>
                    <a:lnTo>
                      <a:pt x="3" y="6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Freeform 71"/>
              <p:cNvSpPr>
                <a:spLocks/>
              </p:cNvSpPr>
              <p:nvPr/>
            </p:nvSpPr>
            <p:spPr bwMode="auto">
              <a:xfrm>
                <a:off x="2225" y="3438"/>
                <a:ext cx="20" cy="10"/>
              </a:xfrm>
              <a:custGeom>
                <a:avLst/>
                <a:gdLst>
                  <a:gd name="T0" fmla="*/ 0 w 4"/>
                  <a:gd name="T1" fmla="*/ 50 h 2"/>
                  <a:gd name="T2" fmla="*/ 100 w 4"/>
                  <a:gd name="T3" fmla="*/ 0 h 2"/>
                  <a:gd name="T4" fmla="*/ 100 w 4"/>
                  <a:gd name="T5" fmla="*/ 50 h 2"/>
                  <a:gd name="T6" fmla="*/ 0 w 4"/>
                  <a:gd name="T7" fmla="*/ 50 h 2"/>
                  <a:gd name="T8" fmla="*/ 0 w 4"/>
                  <a:gd name="T9" fmla="*/ 50 h 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"/>
                  <a:gd name="T16" fmla="*/ 0 h 2"/>
                  <a:gd name="T17" fmla="*/ 4 w 4"/>
                  <a:gd name="T18" fmla="*/ 2 h 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" h="2">
                    <a:moveTo>
                      <a:pt x="0" y="2"/>
                    </a:moveTo>
                    <a:lnTo>
                      <a:pt x="4" y="0"/>
                    </a:lnTo>
                    <a:lnTo>
                      <a:pt x="4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6" name="Freeform 72"/>
              <p:cNvSpPr>
                <a:spLocks/>
              </p:cNvSpPr>
              <p:nvPr/>
            </p:nvSpPr>
            <p:spPr bwMode="auto">
              <a:xfrm>
                <a:off x="2211" y="3419"/>
                <a:ext cx="19" cy="14"/>
              </a:xfrm>
              <a:custGeom>
                <a:avLst/>
                <a:gdLst>
                  <a:gd name="T0" fmla="*/ 47 w 4"/>
                  <a:gd name="T1" fmla="*/ 0 h 3"/>
                  <a:gd name="T2" fmla="*/ 47 w 4"/>
                  <a:gd name="T3" fmla="*/ 0 h 3"/>
                  <a:gd name="T4" fmla="*/ 66 w 4"/>
                  <a:gd name="T5" fmla="*/ 0 h 3"/>
                  <a:gd name="T6" fmla="*/ 66 w 4"/>
                  <a:gd name="T7" fmla="*/ 0 h 3"/>
                  <a:gd name="T8" fmla="*/ 66 w 4"/>
                  <a:gd name="T9" fmla="*/ 0 h 3"/>
                  <a:gd name="T10" fmla="*/ 66 w 4"/>
                  <a:gd name="T11" fmla="*/ 23 h 3"/>
                  <a:gd name="T12" fmla="*/ 66 w 4"/>
                  <a:gd name="T13" fmla="*/ 23 h 3"/>
                  <a:gd name="T14" fmla="*/ 66 w 4"/>
                  <a:gd name="T15" fmla="*/ 23 h 3"/>
                  <a:gd name="T16" fmla="*/ 90 w 4"/>
                  <a:gd name="T17" fmla="*/ 23 h 3"/>
                  <a:gd name="T18" fmla="*/ 66 w 4"/>
                  <a:gd name="T19" fmla="*/ 42 h 3"/>
                  <a:gd name="T20" fmla="*/ 66 w 4"/>
                  <a:gd name="T21" fmla="*/ 42 h 3"/>
                  <a:gd name="T22" fmla="*/ 66 w 4"/>
                  <a:gd name="T23" fmla="*/ 42 h 3"/>
                  <a:gd name="T24" fmla="*/ 66 w 4"/>
                  <a:gd name="T25" fmla="*/ 65 h 3"/>
                  <a:gd name="T26" fmla="*/ 66 w 4"/>
                  <a:gd name="T27" fmla="*/ 65 h 3"/>
                  <a:gd name="T28" fmla="*/ 66 w 4"/>
                  <a:gd name="T29" fmla="*/ 65 h 3"/>
                  <a:gd name="T30" fmla="*/ 47 w 4"/>
                  <a:gd name="T31" fmla="*/ 65 h 3"/>
                  <a:gd name="T32" fmla="*/ 47 w 4"/>
                  <a:gd name="T33" fmla="*/ 65 h 3"/>
                  <a:gd name="T34" fmla="*/ 47 w 4"/>
                  <a:gd name="T35" fmla="*/ 65 h 3"/>
                  <a:gd name="T36" fmla="*/ 24 w 4"/>
                  <a:gd name="T37" fmla="*/ 65 h 3"/>
                  <a:gd name="T38" fmla="*/ 24 w 4"/>
                  <a:gd name="T39" fmla="*/ 65 h 3"/>
                  <a:gd name="T40" fmla="*/ 24 w 4"/>
                  <a:gd name="T41" fmla="*/ 65 h 3"/>
                  <a:gd name="T42" fmla="*/ 24 w 4"/>
                  <a:gd name="T43" fmla="*/ 42 h 3"/>
                  <a:gd name="T44" fmla="*/ 0 w 4"/>
                  <a:gd name="T45" fmla="*/ 42 h 3"/>
                  <a:gd name="T46" fmla="*/ 0 w 4"/>
                  <a:gd name="T47" fmla="*/ 42 h 3"/>
                  <a:gd name="T48" fmla="*/ 0 w 4"/>
                  <a:gd name="T49" fmla="*/ 23 h 3"/>
                  <a:gd name="T50" fmla="*/ 0 w 4"/>
                  <a:gd name="T51" fmla="*/ 23 h 3"/>
                  <a:gd name="T52" fmla="*/ 0 w 4"/>
                  <a:gd name="T53" fmla="*/ 23 h 3"/>
                  <a:gd name="T54" fmla="*/ 24 w 4"/>
                  <a:gd name="T55" fmla="*/ 23 h 3"/>
                  <a:gd name="T56" fmla="*/ 24 w 4"/>
                  <a:gd name="T57" fmla="*/ 0 h 3"/>
                  <a:gd name="T58" fmla="*/ 24 w 4"/>
                  <a:gd name="T59" fmla="*/ 0 h 3"/>
                  <a:gd name="T60" fmla="*/ 24 w 4"/>
                  <a:gd name="T61" fmla="*/ 0 h 3"/>
                  <a:gd name="T62" fmla="*/ 47 w 4"/>
                  <a:gd name="T63" fmla="*/ 0 h 3"/>
                  <a:gd name="T64" fmla="*/ 47 w 4"/>
                  <a:gd name="T65" fmla="*/ 0 h 3"/>
                  <a:gd name="T66" fmla="*/ 47 w 4"/>
                  <a:gd name="T67" fmla="*/ 0 h 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"/>
                  <a:gd name="T103" fmla="*/ 0 h 3"/>
                  <a:gd name="T104" fmla="*/ 4 w 4"/>
                  <a:gd name="T105" fmla="*/ 3 h 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" h="3">
                    <a:moveTo>
                      <a:pt x="2" y="0"/>
                    </a:moveTo>
                    <a:lnTo>
                      <a:pt x="2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7" name="Freeform 73"/>
              <p:cNvSpPr>
                <a:spLocks/>
              </p:cNvSpPr>
              <p:nvPr/>
            </p:nvSpPr>
            <p:spPr bwMode="auto">
              <a:xfrm>
                <a:off x="2186" y="3394"/>
                <a:ext cx="39" cy="15"/>
              </a:xfrm>
              <a:custGeom>
                <a:avLst/>
                <a:gdLst>
                  <a:gd name="T0" fmla="*/ 0 w 8"/>
                  <a:gd name="T1" fmla="*/ 75 h 3"/>
                  <a:gd name="T2" fmla="*/ 166 w 8"/>
                  <a:gd name="T3" fmla="*/ 75 h 3"/>
                  <a:gd name="T4" fmla="*/ 190 w 8"/>
                  <a:gd name="T5" fmla="*/ 0 h 3"/>
                  <a:gd name="T6" fmla="*/ 49 w 8"/>
                  <a:gd name="T7" fmla="*/ 0 h 3"/>
                  <a:gd name="T8" fmla="*/ 0 w 8"/>
                  <a:gd name="T9" fmla="*/ 75 h 3"/>
                  <a:gd name="T10" fmla="*/ 0 w 8"/>
                  <a:gd name="T11" fmla="*/ 75 h 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3"/>
                  <a:gd name="T20" fmla="*/ 8 w 8"/>
                  <a:gd name="T21" fmla="*/ 3 h 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3">
                    <a:moveTo>
                      <a:pt x="0" y="3"/>
                    </a:moveTo>
                    <a:lnTo>
                      <a:pt x="7" y="3"/>
                    </a:lnTo>
                    <a:lnTo>
                      <a:pt x="8" y="0"/>
                    </a:lnTo>
                    <a:lnTo>
                      <a:pt x="2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8" name="Freeform 74"/>
              <p:cNvSpPr>
                <a:spLocks/>
              </p:cNvSpPr>
              <p:nvPr/>
            </p:nvSpPr>
            <p:spPr bwMode="auto">
              <a:xfrm>
                <a:off x="2026" y="3321"/>
                <a:ext cx="38" cy="24"/>
              </a:xfrm>
              <a:custGeom>
                <a:avLst/>
                <a:gdLst>
                  <a:gd name="T0" fmla="*/ 0 w 8"/>
                  <a:gd name="T1" fmla="*/ 91 h 5"/>
                  <a:gd name="T2" fmla="*/ 66 w 8"/>
                  <a:gd name="T3" fmla="*/ 115 h 5"/>
                  <a:gd name="T4" fmla="*/ 133 w 8"/>
                  <a:gd name="T5" fmla="*/ 115 h 5"/>
                  <a:gd name="T6" fmla="*/ 180 w 8"/>
                  <a:gd name="T7" fmla="*/ 48 h 5"/>
                  <a:gd name="T8" fmla="*/ 114 w 8"/>
                  <a:gd name="T9" fmla="*/ 0 h 5"/>
                  <a:gd name="T10" fmla="*/ 24 w 8"/>
                  <a:gd name="T11" fmla="*/ 48 h 5"/>
                  <a:gd name="T12" fmla="*/ 0 w 8"/>
                  <a:gd name="T13" fmla="*/ 91 h 5"/>
                  <a:gd name="T14" fmla="*/ 0 w 8"/>
                  <a:gd name="T15" fmla="*/ 91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"/>
                  <a:gd name="T25" fmla="*/ 0 h 5"/>
                  <a:gd name="T26" fmla="*/ 8 w 8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" h="5">
                    <a:moveTo>
                      <a:pt x="0" y="4"/>
                    </a:moveTo>
                    <a:lnTo>
                      <a:pt x="3" y="5"/>
                    </a:lnTo>
                    <a:lnTo>
                      <a:pt x="6" y="5"/>
                    </a:lnTo>
                    <a:lnTo>
                      <a:pt x="8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9" name="Freeform 75"/>
              <p:cNvSpPr>
                <a:spLocks/>
              </p:cNvSpPr>
              <p:nvPr/>
            </p:nvSpPr>
            <p:spPr bwMode="auto">
              <a:xfrm>
                <a:off x="1991" y="3321"/>
                <a:ext cx="20" cy="24"/>
              </a:xfrm>
              <a:custGeom>
                <a:avLst/>
                <a:gdLst>
                  <a:gd name="T0" fmla="*/ 0 w 4"/>
                  <a:gd name="T1" fmla="*/ 115 h 5"/>
                  <a:gd name="T2" fmla="*/ 100 w 4"/>
                  <a:gd name="T3" fmla="*/ 48 h 5"/>
                  <a:gd name="T4" fmla="*/ 100 w 4"/>
                  <a:gd name="T5" fmla="*/ 0 h 5"/>
                  <a:gd name="T6" fmla="*/ 0 w 4"/>
                  <a:gd name="T7" fmla="*/ 91 h 5"/>
                  <a:gd name="T8" fmla="*/ 0 w 4"/>
                  <a:gd name="T9" fmla="*/ 115 h 5"/>
                  <a:gd name="T10" fmla="*/ 0 w 4"/>
                  <a:gd name="T11" fmla="*/ 11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"/>
                  <a:gd name="T19" fmla="*/ 0 h 5"/>
                  <a:gd name="T20" fmla="*/ 4 w 4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" h="5">
                    <a:moveTo>
                      <a:pt x="0" y="5"/>
                    </a:moveTo>
                    <a:lnTo>
                      <a:pt x="4" y="2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Freeform 76"/>
              <p:cNvSpPr>
                <a:spLocks/>
              </p:cNvSpPr>
              <p:nvPr/>
            </p:nvSpPr>
            <p:spPr bwMode="auto">
              <a:xfrm>
                <a:off x="2128" y="3360"/>
                <a:ext cx="39" cy="34"/>
              </a:xfrm>
              <a:custGeom>
                <a:avLst/>
                <a:gdLst>
                  <a:gd name="T0" fmla="*/ 73 w 8"/>
                  <a:gd name="T1" fmla="*/ 165 h 7"/>
                  <a:gd name="T2" fmla="*/ 190 w 8"/>
                  <a:gd name="T3" fmla="*/ 165 h 7"/>
                  <a:gd name="T4" fmla="*/ 190 w 8"/>
                  <a:gd name="T5" fmla="*/ 92 h 7"/>
                  <a:gd name="T6" fmla="*/ 97 w 8"/>
                  <a:gd name="T7" fmla="*/ 0 h 7"/>
                  <a:gd name="T8" fmla="*/ 0 w 8"/>
                  <a:gd name="T9" fmla="*/ 49 h 7"/>
                  <a:gd name="T10" fmla="*/ 73 w 8"/>
                  <a:gd name="T11" fmla="*/ 165 h 7"/>
                  <a:gd name="T12" fmla="*/ 73 w 8"/>
                  <a:gd name="T13" fmla="*/ 165 h 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"/>
                  <a:gd name="T22" fmla="*/ 0 h 7"/>
                  <a:gd name="T23" fmla="*/ 8 w 8"/>
                  <a:gd name="T24" fmla="*/ 7 h 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" h="7">
                    <a:moveTo>
                      <a:pt x="3" y="7"/>
                    </a:moveTo>
                    <a:lnTo>
                      <a:pt x="8" y="7"/>
                    </a:lnTo>
                    <a:lnTo>
                      <a:pt x="8" y="4"/>
                    </a:lnTo>
                    <a:lnTo>
                      <a:pt x="4" y="0"/>
                    </a:lnTo>
                    <a:lnTo>
                      <a:pt x="0" y="2"/>
                    </a:lnTo>
                    <a:lnTo>
                      <a:pt x="3" y="7"/>
                    </a:lnTo>
                    <a:close/>
                  </a:path>
                </a:pathLst>
              </a:custGeom>
              <a:solidFill>
                <a:srgbClr val="FFC66D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78" name="Rectangle 77"/>
          <p:cNvSpPr>
            <a:spLocks noGrp="1" noChangeArrowheads="1"/>
          </p:cNvSpPr>
          <p:nvPr>
            <p:ph type="title"/>
          </p:nvPr>
        </p:nvSpPr>
        <p:spPr>
          <a:xfrm>
            <a:off x="0" y="71438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 Black" pitchFamily="34" charset="0"/>
              </a:rPr>
              <a:t>Obesity </a:t>
            </a:r>
            <a:r>
              <a:rPr lang="en-US" dirty="0" smtClean="0">
                <a:latin typeface="Arial Black" pitchFamily="34" charset="0"/>
              </a:rPr>
              <a:t>Among </a:t>
            </a:r>
            <a:r>
              <a:rPr lang="en-US" dirty="0" smtClean="0">
                <a:latin typeface="Arial Black" pitchFamily="34" charset="0"/>
              </a:rPr>
              <a:t>U.S. </a:t>
            </a:r>
            <a:r>
              <a:rPr lang="en-US" dirty="0" smtClean="0">
                <a:latin typeface="Arial Black" pitchFamily="34" charset="0"/>
              </a:rPr>
              <a:t>Adults, 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latin typeface="Arial Black" pitchFamily="34" charset="0"/>
              </a:rPr>
              <a:t>1994 and 2010</a:t>
            </a:r>
            <a:endParaRPr lang="en-US" dirty="0" smtClean="0">
              <a:solidFill>
                <a:srgbClr val="DE3021"/>
              </a:solidFill>
              <a:latin typeface="Arial Black" pitchFamily="34" charset="0"/>
            </a:endParaRPr>
          </a:p>
        </p:txBody>
      </p:sp>
      <p:sp>
        <p:nvSpPr>
          <p:cNvPr id="79" name="Text Box 78"/>
          <p:cNvSpPr txBox="1">
            <a:spLocks noChangeArrowheads="1"/>
          </p:cNvSpPr>
          <p:nvPr/>
        </p:nvSpPr>
        <p:spPr bwMode="auto">
          <a:xfrm>
            <a:off x="1499742" y="5452113"/>
            <a:ext cx="62969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Verdana" pitchFamily="34" charset="0"/>
              </a:rPr>
              <a:t>(BMI </a:t>
            </a:r>
            <a:r>
              <a:rPr lang="en-US" sz="1600" b="1" dirty="0" smtClean="0">
                <a:solidFill>
                  <a:srgbClr val="000000"/>
                </a:solidFill>
                <a:latin typeface="Verdana" pitchFamily="34" charset="0"/>
              </a:rPr>
              <a:t>≥30, or ~ 30 lbs. overweight for 5’ 4” person)</a:t>
            </a:r>
          </a:p>
        </p:txBody>
      </p:sp>
      <p:grpSp>
        <p:nvGrpSpPr>
          <p:cNvPr id="170" name="Group 169"/>
          <p:cNvGrpSpPr/>
          <p:nvPr/>
        </p:nvGrpSpPr>
        <p:grpSpPr>
          <a:xfrm>
            <a:off x="731520" y="5044440"/>
            <a:ext cx="7833360" cy="350524"/>
            <a:chOff x="731520" y="5852160"/>
            <a:chExt cx="7833360" cy="350524"/>
          </a:xfrm>
        </p:grpSpPr>
        <p:sp>
          <p:nvSpPr>
            <p:cNvPr id="80" name="Text Box 79"/>
            <p:cNvSpPr txBox="1">
              <a:spLocks noChangeArrowheads="1"/>
            </p:cNvSpPr>
            <p:nvPr/>
          </p:nvSpPr>
          <p:spPr bwMode="auto">
            <a:xfrm>
              <a:off x="1005840" y="5867400"/>
              <a:ext cx="755904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&lt;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10%        </a:t>
              </a: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 10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%–</a:t>
              </a:r>
              <a:r>
                <a:rPr lang="en-US" sz="1400" dirty="0" smtClean="0">
                  <a:solidFill>
                    <a:srgbClr val="000000"/>
                  </a:solidFill>
                  <a:latin typeface="Verdana" pitchFamily="34" charset="0"/>
                </a:rPr>
                <a:t>14%        15</a:t>
              </a:r>
              <a:r>
                <a:rPr lang="en-US" sz="1400" dirty="0">
                  <a:solidFill>
                    <a:srgbClr val="000000"/>
                  </a:solidFill>
                  <a:latin typeface="Verdana" pitchFamily="34" charset="0"/>
                </a:rPr>
                <a:t>%–19%        20%–24%        25%-29%      ≥30</a:t>
              </a: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868680" y="5907405"/>
              <a:ext cx="209550" cy="2349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1956119" y="5905818"/>
              <a:ext cx="207962" cy="23495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3383280" y="5915343"/>
              <a:ext cx="209550" cy="234950"/>
            </a:xfrm>
            <a:prstGeom prst="rect">
              <a:avLst/>
            </a:prstGeom>
            <a:solidFill>
              <a:srgbClr val="0000A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6278880" y="5902643"/>
              <a:ext cx="209550" cy="234950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831080" y="5899468"/>
              <a:ext cx="209550" cy="234950"/>
            </a:xfrm>
            <a:prstGeom prst="rect">
              <a:avLst/>
            </a:prstGeom>
            <a:solidFill>
              <a:srgbClr val="FFCE8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731520" y="5852160"/>
              <a:ext cx="7604760" cy="350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7517130" y="5897880"/>
              <a:ext cx="209550" cy="2349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88"/>
          <p:cNvGrpSpPr>
            <a:grpSpLocks noChangeAspect="1"/>
          </p:cNvGrpSpPr>
          <p:nvPr/>
        </p:nvGrpSpPr>
        <p:grpSpPr>
          <a:xfrm>
            <a:off x="303213" y="1858328"/>
            <a:ext cx="3931741" cy="2274034"/>
            <a:chOff x="1027113" y="1709738"/>
            <a:chExt cx="6167437" cy="3567112"/>
          </a:xfrm>
        </p:grpSpPr>
        <p:grpSp>
          <p:nvGrpSpPr>
            <p:cNvPr id="90" name="Group 89"/>
            <p:cNvGrpSpPr>
              <a:grpSpLocks/>
            </p:cNvGrpSpPr>
            <p:nvPr/>
          </p:nvGrpSpPr>
          <p:grpSpPr bwMode="auto">
            <a:xfrm>
              <a:off x="1027113" y="3886200"/>
              <a:ext cx="1785937" cy="1390650"/>
              <a:chOff x="768" y="2832"/>
              <a:chExt cx="1203" cy="876"/>
            </a:xfrm>
          </p:grpSpPr>
          <p:sp>
            <p:nvSpPr>
              <p:cNvPr id="152" name="Freeform 3"/>
              <p:cNvSpPr>
                <a:spLocks/>
              </p:cNvSpPr>
              <p:nvPr/>
            </p:nvSpPr>
            <p:spPr bwMode="auto">
              <a:xfrm>
                <a:off x="1056" y="2832"/>
                <a:ext cx="915" cy="780"/>
              </a:xfrm>
              <a:custGeom>
                <a:avLst/>
                <a:gdLst/>
                <a:ahLst/>
                <a:cxnLst>
                  <a:cxn ang="0">
                    <a:pos x="14" y="31"/>
                  </a:cxn>
                  <a:cxn ang="0">
                    <a:pos x="26" y="40"/>
                  </a:cxn>
                  <a:cxn ang="0">
                    <a:pos x="18" y="50"/>
                  </a:cxn>
                  <a:cxn ang="0">
                    <a:pos x="16" y="43"/>
                  </a:cxn>
                  <a:cxn ang="0">
                    <a:pos x="5" y="55"/>
                  </a:cxn>
                  <a:cxn ang="0">
                    <a:pos x="11" y="64"/>
                  </a:cxn>
                  <a:cxn ang="0">
                    <a:pos x="27" y="61"/>
                  </a:cxn>
                  <a:cxn ang="0">
                    <a:pos x="22" y="74"/>
                  </a:cxn>
                  <a:cxn ang="0">
                    <a:pos x="18" y="79"/>
                  </a:cxn>
                  <a:cxn ang="0">
                    <a:pos x="10" y="82"/>
                  </a:cxn>
                  <a:cxn ang="0">
                    <a:pos x="6" y="98"/>
                  </a:cxn>
                  <a:cxn ang="0">
                    <a:pos x="11" y="107"/>
                  </a:cxn>
                  <a:cxn ang="0">
                    <a:pos x="22" y="112"/>
                  </a:cxn>
                  <a:cxn ang="0">
                    <a:pos x="22" y="120"/>
                  </a:cxn>
                  <a:cxn ang="0">
                    <a:pos x="35" y="123"/>
                  </a:cxn>
                  <a:cxn ang="0">
                    <a:pos x="42" y="125"/>
                  </a:cxn>
                  <a:cxn ang="0">
                    <a:pos x="29" y="141"/>
                  </a:cxn>
                  <a:cxn ang="0">
                    <a:pos x="19" y="147"/>
                  </a:cxn>
                  <a:cxn ang="0">
                    <a:pos x="3" y="155"/>
                  </a:cxn>
                  <a:cxn ang="0">
                    <a:pos x="3" y="160"/>
                  </a:cxn>
                  <a:cxn ang="0">
                    <a:pos x="29" y="149"/>
                  </a:cxn>
                  <a:cxn ang="0">
                    <a:pos x="62" y="120"/>
                  </a:cxn>
                  <a:cxn ang="0">
                    <a:pos x="59" y="117"/>
                  </a:cxn>
                  <a:cxn ang="0">
                    <a:pos x="77" y="95"/>
                  </a:cxn>
                  <a:cxn ang="0">
                    <a:pos x="72" y="101"/>
                  </a:cxn>
                  <a:cxn ang="0">
                    <a:pos x="73" y="109"/>
                  </a:cxn>
                  <a:cxn ang="0">
                    <a:pos x="72" y="114"/>
                  </a:cxn>
                  <a:cxn ang="0">
                    <a:pos x="86" y="106"/>
                  </a:cxn>
                  <a:cxn ang="0">
                    <a:pos x="86" y="98"/>
                  </a:cxn>
                  <a:cxn ang="0">
                    <a:pos x="107" y="103"/>
                  </a:cxn>
                  <a:cxn ang="0">
                    <a:pos x="121" y="101"/>
                  </a:cxn>
                  <a:cxn ang="0">
                    <a:pos x="145" y="109"/>
                  </a:cxn>
                  <a:cxn ang="0">
                    <a:pos x="153" y="119"/>
                  </a:cxn>
                  <a:cxn ang="0">
                    <a:pos x="166" y="128"/>
                  </a:cxn>
                  <a:cxn ang="0">
                    <a:pos x="188" y="130"/>
                  </a:cxn>
                  <a:cxn ang="0">
                    <a:pos x="185" y="117"/>
                  </a:cxn>
                  <a:cxn ang="0">
                    <a:pos x="176" y="115"/>
                  </a:cxn>
                  <a:cxn ang="0">
                    <a:pos x="163" y="106"/>
                  </a:cxn>
                  <a:cxn ang="0">
                    <a:pos x="147" y="95"/>
                  </a:cxn>
                  <a:cxn ang="0">
                    <a:pos x="141" y="103"/>
                  </a:cxn>
                  <a:cxn ang="0">
                    <a:pos x="129" y="93"/>
                  </a:cxn>
                  <a:cxn ang="0">
                    <a:pos x="117" y="80"/>
                  </a:cxn>
                  <a:cxn ang="0">
                    <a:pos x="102" y="21"/>
                  </a:cxn>
                  <a:cxn ang="0">
                    <a:pos x="90" y="5"/>
                  </a:cxn>
                  <a:cxn ang="0">
                    <a:pos x="69" y="5"/>
                  </a:cxn>
                  <a:cxn ang="0">
                    <a:pos x="59" y="5"/>
                  </a:cxn>
                  <a:cxn ang="0">
                    <a:pos x="45" y="0"/>
                  </a:cxn>
                  <a:cxn ang="0">
                    <a:pos x="35" y="4"/>
                  </a:cxn>
                  <a:cxn ang="0">
                    <a:pos x="24" y="13"/>
                  </a:cxn>
                  <a:cxn ang="0">
                    <a:pos x="19" y="21"/>
                  </a:cxn>
                  <a:cxn ang="0">
                    <a:pos x="10" y="26"/>
                  </a:cxn>
                </a:cxnLst>
                <a:rect l="0" t="0" r="r" b="b"/>
                <a:pathLst>
                  <a:path w="188" h="160">
                    <a:moveTo>
                      <a:pt x="10" y="26"/>
                    </a:moveTo>
                    <a:lnTo>
                      <a:pt x="14" y="31"/>
                    </a:lnTo>
                    <a:lnTo>
                      <a:pt x="19" y="39"/>
                    </a:lnTo>
                    <a:lnTo>
                      <a:pt x="26" y="40"/>
                    </a:lnTo>
                    <a:lnTo>
                      <a:pt x="26" y="50"/>
                    </a:lnTo>
                    <a:lnTo>
                      <a:pt x="18" y="50"/>
                    </a:lnTo>
                    <a:lnTo>
                      <a:pt x="18" y="43"/>
                    </a:lnTo>
                    <a:lnTo>
                      <a:pt x="16" y="43"/>
                    </a:lnTo>
                    <a:lnTo>
                      <a:pt x="0" y="50"/>
                    </a:lnTo>
                    <a:lnTo>
                      <a:pt x="5" y="55"/>
                    </a:lnTo>
                    <a:lnTo>
                      <a:pt x="5" y="61"/>
                    </a:lnTo>
                    <a:lnTo>
                      <a:pt x="11" y="64"/>
                    </a:lnTo>
                    <a:lnTo>
                      <a:pt x="21" y="66"/>
                    </a:lnTo>
                    <a:lnTo>
                      <a:pt x="27" y="61"/>
                    </a:lnTo>
                    <a:lnTo>
                      <a:pt x="29" y="72"/>
                    </a:lnTo>
                    <a:lnTo>
                      <a:pt x="22" y="74"/>
                    </a:lnTo>
                    <a:lnTo>
                      <a:pt x="21" y="77"/>
                    </a:lnTo>
                    <a:lnTo>
                      <a:pt x="18" y="79"/>
                    </a:lnTo>
                    <a:lnTo>
                      <a:pt x="13" y="75"/>
                    </a:lnTo>
                    <a:lnTo>
                      <a:pt x="10" y="82"/>
                    </a:lnTo>
                    <a:lnTo>
                      <a:pt x="2" y="90"/>
                    </a:lnTo>
                    <a:lnTo>
                      <a:pt x="6" y="98"/>
                    </a:lnTo>
                    <a:lnTo>
                      <a:pt x="5" y="101"/>
                    </a:lnTo>
                    <a:lnTo>
                      <a:pt x="11" y="107"/>
                    </a:lnTo>
                    <a:lnTo>
                      <a:pt x="19" y="107"/>
                    </a:lnTo>
                    <a:lnTo>
                      <a:pt x="22" y="112"/>
                    </a:lnTo>
                    <a:lnTo>
                      <a:pt x="21" y="115"/>
                    </a:lnTo>
                    <a:lnTo>
                      <a:pt x="22" y="120"/>
                    </a:lnTo>
                    <a:lnTo>
                      <a:pt x="29" y="117"/>
                    </a:lnTo>
                    <a:lnTo>
                      <a:pt x="35" y="123"/>
                    </a:lnTo>
                    <a:lnTo>
                      <a:pt x="45" y="119"/>
                    </a:lnTo>
                    <a:lnTo>
                      <a:pt x="42" y="125"/>
                    </a:lnTo>
                    <a:lnTo>
                      <a:pt x="42" y="131"/>
                    </a:lnTo>
                    <a:lnTo>
                      <a:pt x="29" y="141"/>
                    </a:lnTo>
                    <a:lnTo>
                      <a:pt x="24" y="147"/>
                    </a:lnTo>
                    <a:lnTo>
                      <a:pt x="19" y="147"/>
                    </a:lnTo>
                    <a:lnTo>
                      <a:pt x="11" y="154"/>
                    </a:lnTo>
                    <a:lnTo>
                      <a:pt x="3" y="155"/>
                    </a:lnTo>
                    <a:lnTo>
                      <a:pt x="0" y="159"/>
                    </a:lnTo>
                    <a:lnTo>
                      <a:pt x="3" y="160"/>
                    </a:lnTo>
                    <a:lnTo>
                      <a:pt x="19" y="154"/>
                    </a:lnTo>
                    <a:lnTo>
                      <a:pt x="29" y="149"/>
                    </a:lnTo>
                    <a:lnTo>
                      <a:pt x="48" y="136"/>
                    </a:lnTo>
                    <a:lnTo>
                      <a:pt x="62" y="120"/>
                    </a:lnTo>
                    <a:lnTo>
                      <a:pt x="64" y="117"/>
                    </a:lnTo>
                    <a:lnTo>
                      <a:pt x="59" y="117"/>
                    </a:lnTo>
                    <a:lnTo>
                      <a:pt x="73" y="96"/>
                    </a:lnTo>
                    <a:lnTo>
                      <a:pt x="77" y="95"/>
                    </a:lnTo>
                    <a:lnTo>
                      <a:pt x="77" y="98"/>
                    </a:lnTo>
                    <a:lnTo>
                      <a:pt x="72" y="101"/>
                    </a:lnTo>
                    <a:lnTo>
                      <a:pt x="70" y="111"/>
                    </a:lnTo>
                    <a:lnTo>
                      <a:pt x="73" y="109"/>
                    </a:lnTo>
                    <a:lnTo>
                      <a:pt x="70" y="112"/>
                    </a:lnTo>
                    <a:lnTo>
                      <a:pt x="72" y="114"/>
                    </a:lnTo>
                    <a:lnTo>
                      <a:pt x="82" y="107"/>
                    </a:lnTo>
                    <a:lnTo>
                      <a:pt x="86" y="106"/>
                    </a:lnTo>
                    <a:lnTo>
                      <a:pt x="88" y="101"/>
                    </a:lnTo>
                    <a:lnTo>
                      <a:pt x="86" y="98"/>
                    </a:lnTo>
                    <a:lnTo>
                      <a:pt x="96" y="96"/>
                    </a:lnTo>
                    <a:lnTo>
                      <a:pt x="107" y="103"/>
                    </a:lnTo>
                    <a:lnTo>
                      <a:pt x="117" y="99"/>
                    </a:lnTo>
                    <a:lnTo>
                      <a:pt x="121" y="101"/>
                    </a:lnTo>
                    <a:lnTo>
                      <a:pt x="128" y="101"/>
                    </a:lnTo>
                    <a:lnTo>
                      <a:pt x="145" y="109"/>
                    </a:lnTo>
                    <a:lnTo>
                      <a:pt x="149" y="112"/>
                    </a:lnTo>
                    <a:lnTo>
                      <a:pt x="153" y="119"/>
                    </a:lnTo>
                    <a:lnTo>
                      <a:pt x="163" y="125"/>
                    </a:lnTo>
                    <a:lnTo>
                      <a:pt x="166" y="128"/>
                    </a:lnTo>
                    <a:lnTo>
                      <a:pt x="177" y="135"/>
                    </a:lnTo>
                    <a:lnTo>
                      <a:pt x="188" y="130"/>
                    </a:lnTo>
                    <a:lnTo>
                      <a:pt x="188" y="123"/>
                    </a:lnTo>
                    <a:lnTo>
                      <a:pt x="185" y="117"/>
                    </a:lnTo>
                    <a:lnTo>
                      <a:pt x="180" y="115"/>
                    </a:lnTo>
                    <a:lnTo>
                      <a:pt x="176" y="115"/>
                    </a:lnTo>
                    <a:lnTo>
                      <a:pt x="169" y="111"/>
                    </a:lnTo>
                    <a:lnTo>
                      <a:pt x="163" y="106"/>
                    </a:lnTo>
                    <a:lnTo>
                      <a:pt x="150" y="93"/>
                    </a:lnTo>
                    <a:lnTo>
                      <a:pt x="147" y="95"/>
                    </a:lnTo>
                    <a:lnTo>
                      <a:pt x="144" y="99"/>
                    </a:lnTo>
                    <a:lnTo>
                      <a:pt x="141" y="103"/>
                    </a:lnTo>
                    <a:lnTo>
                      <a:pt x="129" y="96"/>
                    </a:lnTo>
                    <a:lnTo>
                      <a:pt x="129" y="93"/>
                    </a:lnTo>
                    <a:lnTo>
                      <a:pt x="120" y="96"/>
                    </a:lnTo>
                    <a:lnTo>
                      <a:pt x="117" y="80"/>
                    </a:lnTo>
                    <a:lnTo>
                      <a:pt x="109" y="45"/>
                    </a:lnTo>
                    <a:lnTo>
                      <a:pt x="102" y="21"/>
                    </a:lnTo>
                    <a:lnTo>
                      <a:pt x="99" y="10"/>
                    </a:lnTo>
                    <a:lnTo>
                      <a:pt x="90" y="5"/>
                    </a:lnTo>
                    <a:lnTo>
                      <a:pt x="85" y="8"/>
                    </a:lnTo>
                    <a:lnTo>
                      <a:pt x="69" y="5"/>
                    </a:lnTo>
                    <a:lnTo>
                      <a:pt x="64" y="7"/>
                    </a:lnTo>
                    <a:lnTo>
                      <a:pt x="59" y="5"/>
                    </a:lnTo>
                    <a:lnTo>
                      <a:pt x="59" y="4"/>
                    </a:lnTo>
                    <a:lnTo>
                      <a:pt x="45" y="0"/>
                    </a:lnTo>
                    <a:lnTo>
                      <a:pt x="43" y="4"/>
                    </a:lnTo>
                    <a:lnTo>
                      <a:pt x="35" y="4"/>
                    </a:lnTo>
                    <a:lnTo>
                      <a:pt x="29" y="8"/>
                    </a:lnTo>
                    <a:lnTo>
                      <a:pt x="24" y="13"/>
                    </a:lnTo>
                    <a:lnTo>
                      <a:pt x="22" y="18"/>
                    </a:lnTo>
                    <a:lnTo>
                      <a:pt x="19" y="21"/>
                    </a:lnTo>
                    <a:lnTo>
                      <a:pt x="13" y="21"/>
                    </a:lnTo>
                    <a:lnTo>
                      <a:pt x="10" y="26"/>
                    </a:lnTo>
                    <a:lnTo>
                      <a:pt x="10" y="26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3" name="Freeform 4"/>
              <p:cNvSpPr>
                <a:spLocks/>
              </p:cNvSpPr>
              <p:nvPr/>
            </p:nvSpPr>
            <p:spPr bwMode="auto">
              <a:xfrm>
                <a:off x="1021" y="3608"/>
                <a:ext cx="20" cy="14"/>
              </a:xfrm>
              <a:custGeom>
                <a:avLst/>
                <a:gdLst/>
                <a:ahLst/>
                <a:cxnLst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3"/>
                  </a:cxn>
                  <a:cxn ang="0">
                    <a:pos x="3" y="3"/>
                  </a:cxn>
                </a:cxnLst>
                <a:rect l="0" t="0" r="r" b="b"/>
                <a:pathLst>
                  <a:path w="4" h="3">
                    <a:moveTo>
                      <a:pt x="2" y="2"/>
                    </a:move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3"/>
                    </a:lnTo>
                    <a:lnTo>
                      <a:pt x="3" y="3"/>
                    </a:lnTo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4" name="Freeform 5"/>
              <p:cNvSpPr>
                <a:spLocks/>
              </p:cNvSpPr>
              <p:nvPr/>
            </p:nvSpPr>
            <p:spPr bwMode="auto">
              <a:xfrm>
                <a:off x="978" y="3610"/>
                <a:ext cx="43" cy="30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3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1" y="3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1" y="6"/>
                  </a:cxn>
                  <a:cxn ang="0">
                    <a:pos x="2" y="6"/>
                  </a:cxn>
                  <a:cxn ang="0">
                    <a:pos x="3" y="5"/>
                  </a:cxn>
                  <a:cxn ang="0">
                    <a:pos x="6" y="3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9" y="1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</a:cxnLst>
                <a:rect l="0" t="0" r="r" b="b"/>
                <a:pathLst>
                  <a:path w="9" h="6">
                    <a:moveTo>
                      <a:pt x="8" y="0"/>
                    </a:move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6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5" y="4"/>
                    </a:lnTo>
                    <a:lnTo>
                      <a:pt x="6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9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5" name="Freeform 6"/>
              <p:cNvSpPr>
                <a:spLocks/>
              </p:cNvSpPr>
              <p:nvPr/>
            </p:nvSpPr>
            <p:spPr bwMode="auto">
              <a:xfrm>
                <a:off x="934" y="3632"/>
                <a:ext cx="44" cy="34"/>
              </a:xfrm>
              <a:custGeom>
                <a:avLst/>
                <a:gdLst/>
                <a:ahLst/>
                <a:cxnLst>
                  <a:cxn ang="0">
                    <a:pos x="8" y="3"/>
                  </a:cxn>
                  <a:cxn ang="0">
                    <a:pos x="8" y="1"/>
                  </a:cxn>
                  <a:cxn ang="0">
                    <a:pos x="5" y="3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2" y="5"/>
                  </a:cxn>
                  <a:cxn ang="0">
                    <a:pos x="1" y="6"/>
                  </a:cxn>
                  <a:cxn ang="0">
                    <a:pos x="0" y="6"/>
                  </a:cxn>
                  <a:cxn ang="0">
                    <a:pos x="2" y="6"/>
                  </a:cxn>
                  <a:cxn ang="0">
                    <a:pos x="3" y="5"/>
                  </a:cxn>
                  <a:cxn ang="0">
                    <a:pos x="6" y="4"/>
                  </a:cxn>
                  <a:cxn ang="0">
                    <a:pos x="8" y="3"/>
                  </a:cxn>
                  <a:cxn ang="0">
                    <a:pos x="8" y="3"/>
                  </a:cxn>
                </a:cxnLst>
                <a:rect l="0" t="0" r="r" b="b"/>
                <a:pathLst>
                  <a:path w="9" h="7">
                    <a:moveTo>
                      <a:pt x="8" y="3"/>
                    </a:moveTo>
                    <a:cubicBezTo>
                      <a:pt x="8" y="2"/>
                      <a:pt x="9" y="1"/>
                      <a:pt x="8" y="1"/>
                    </a:cubicBezTo>
                    <a:cubicBezTo>
                      <a:pt x="7" y="0"/>
                      <a:pt x="5" y="2"/>
                      <a:pt x="5" y="3"/>
                    </a:cubicBezTo>
                    <a:cubicBezTo>
                      <a:pt x="4" y="3"/>
                      <a:pt x="4" y="3"/>
                      <a:pt x="4" y="4"/>
                    </a:cubicBezTo>
                    <a:cubicBezTo>
                      <a:pt x="4" y="4"/>
                      <a:pt x="4" y="4"/>
                      <a:pt x="4" y="4"/>
                    </a:cubicBezTo>
                    <a:cubicBezTo>
                      <a:pt x="3" y="5"/>
                      <a:pt x="3" y="5"/>
                      <a:pt x="2" y="5"/>
                    </a:cubicBezTo>
                    <a:cubicBezTo>
                      <a:pt x="2" y="5"/>
                      <a:pt x="2" y="5"/>
                      <a:pt x="1" y="6"/>
                    </a:cubicBezTo>
                    <a:cubicBezTo>
                      <a:pt x="1" y="6"/>
                      <a:pt x="0" y="6"/>
                      <a:pt x="0" y="6"/>
                    </a:cubicBezTo>
                    <a:cubicBezTo>
                      <a:pt x="1" y="7"/>
                      <a:pt x="1" y="7"/>
                      <a:pt x="2" y="6"/>
                    </a:cubicBezTo>
                    <a:cubicBezTo>
                      <a:pt x="2" y="6"/>
                      <a:pt x="3" y="5"/>
                      <a:pt x="3" y="5"/>
                    </a:cubicBezTo>
                    <a:cubicBezTo>
                      <a:pt x="4" y="5"/>
                      <a:pt x="5" y="5"/>
                      <a:pt x="6" y="4"/>
                    </a:cubicBezTo>
                    <a:cubicBezTo>
                      <a:pt x="7" y="4"/>
                      <a:pt x="7" y="3"/>
                      <a:pt x="8" y="3"/>
                    </a:cubicBezTo>
                    <a:cubicBezTo>
                      <a:pt x="8" y="3"/>
                      <a:pt x="8" y="3"/>
                      <a:pt x="8" y="3"/>
                    </a:cubicBez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6" name="Freeform 7"/>
              <p:cNvSpPr>
                <a:spLocks/>
              </p:cNvSpPr>
              <p:nvPr/>
            </p:nvSpPr>
            <p:spPr bwMode="auto">
              <a:xfrm>
                <a:off x="934" y="3637"/>
                <a:ext cx="39" cy="29"/>
              </a:xfrm>
              <a:custGeom>
                <a:avLst/>
                <a:gdLst/>
                <a:ahLst/>
                <a:cxnLst>
                  <a:cxn ang="0">
                    <a:pos x="8" y="2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5" y="1"/>
                  </a:cxn>
                  <a:cxn ang="0">
                    <a:pos x="5" y="2"/>
                  </a:cxn>
                  <a:cxn ang="0">
                    <a:pos x="5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2" y="4"/>
                  </a:cxn>
                  <a:cxn ang="0">
                    <a:pos x="1" y="4"/>
                  </a:cxn>
                  <a:cxn ang="0">
                    <a:pos x="1" y="5"/>
                  </a:cxn>
                  <a:cxn ang="0">
                    <a:pos x="1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1" y="6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3" y="5"/>
                  </a:cxn>
                  <a:cxn ang="0">
                    <a:pos x="3" y="4"/>
                  </a:cxn>
                  <a:cxn ang="0">
                    <a:pos x="3" y="4"/>
                  </a:cxn>
                  <a:cxn ang="0">
                    <a:pos x="5" y="4"/>
                  </a:cxn>
                  <a:cxn ang="0">
                    <a:pos x="5" y="3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8" y="2"/>
                  </a:cxn>
                  <a:cxn ang="0">
                    <a:pos x="8" y="2"/>
                  </a:cxn>
                  <a:cxn ang="0">
                    <a:pos x="8" y="2"/>
                  </a:cxn>
                </a:cxnLst>
                <a:rect l="0" t="0" r="r" b="b"/>
                <a:pathLst>
                  <a:path w="8" h="6">
                    <a:moveTo>
                      <a:pt x="8" y="2"/>
                    </a:moveTo>
                    <a:lnTo>
                      <a:pt x="8" y="1"/>
                    </a:lnTo>
                    <a:lnTo>
                      <a:pt x="8" y="1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5" y="1"/>
                    </a:lnTo>
                    <a:lnTo>
                      <a:pt x="5" y="2"/>
                    </a:lnTo>
                    <a:lnTo>
                      <a:pt x="5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2" y="4"/>
                    </a:lnTo>
                    <a:lnTo>
                      <a:pt x="1" y="4"/>
                    </a:lnTo>
                    <a:lnTo>
                      <a:pt x="1" y="5"/>
                    </a:lnTo>
                    <a:lnTo>
                      <a:pt x="1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1" y="6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3" y="5"/>
                    </a:lnTo>
                    <a:lnTo>
                      <a:pt x="3" y="4"/>
                    </a:lnTo>
                    <a:lnTo>
                      <a:pt x="3" y="4"/>
                    </a:lnTo>
                    <a:lnTo>
                      <a:pt x="5" y="4"/>
                    </a:lnTo>
                    <a:lnTo>
                      <a:pt x="5" y="3"/>
                    </a:lnTo>
                    <a:lnTo>
                      <a:pt x="6" y="3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7" y="2"/>
                    </a:lnTo>
                    <a:lnTo>
                      <a:pt x="8" y="2"/>
                    </a:lnTo>
                    <a:lnTo>
                      <a:pt x="8" y="2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7" name="Freeform 8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cubicBezTo>
                      <a:pt x="1" y="0"/>
                      <a:pt x="0" y="0"/>
                      <a:pt x="0" y="0"/>
                    </a:cubicBezTo>
                    <a:cubicBezTo>
                      <a:pt x="0" y="0"/>
                      <a:pt x="0" y="1"/>
                      <a:pt x="0" y="1"/>
                    </a:cubicBezTo>
                    <a:cubicBezTo>
                      <a:pt x="1" y="1"/>
                      <a:pt x="1" y="1"/>
                      <a:pt x="1" y="0"/>
                    </a:cubicBez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8" name="Freeform 9"/>
              <p:cNvSpPr>
                <a:spLocks/>
              </p:cNvSpPr>
              <p:nvPr/>
            </p:nvSpPr>
            <p:spPr bwMode="auto">
              <a:xfrm>
                <a:off x="909" y="3676"/>
                <a:ext cx="5" cy="5"/>
              </a:xfrm>
              <a:custGeom>
                <a:avLst/>
                <a:gdLst/>
                <a:ahLst/>
                <a:cxnLst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</a:cxnLst>
                <a:rect l="0" t="0" r="r" b="b"/>
                <a:pathLst>
                  <a:path w="1" h="1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" name="Freeform 10"/>
              <p:cNvSpPr>
                <a:spLocks/>
              </p:cNvSpPr>
              <p:nvPr/>
            </p:nvSpPr>
            <p:spPr bwMode="auto">
              <a:xfrm>
                <a:off x="870" y="3682"/>
                <a:ext cx="14" cy="14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1" y="1"/>
                  </a:cxn>
                  <a:cxn ang="0">
                    <a:pos x="2" y="1"/>
                  </a:cxn>
                </a:cxnLst>
                <a:rect l="0" t="0" r="r" b="b"/>
                <a:pathLst>
                  <a:path w="3" h="3">
                    <a:moveTo>
                      <a:pt x="2" y="1"/>
                    </a:moveTo>
                    <a:cubicBezTo>
                      <a:pt x="2" y="0"/>
                      <a:pt x="3" y="0"/>
                      <a:pt x="3" y="1"/>
                    </a:cubicBezTo>
                    <a:cubicBezTo>
                      <a:pt x="3" y="1"/>
                      <a:pt x="3" y="1"/>
                      <a:pt x="2" y="1"/>
                    </a:cubicBezTo>
                    <a:cubicBezTo>
                      <a:pt x="2" y="2"/>
                      <a:pt x="3" y="2"/>
                      <a:pt x="3" y="2"/>
                    </a:cubicBezTo>
                    <a:cubicBezTo>
                      <a:pt x="3" y="2"/>
                      <a:pt x="2" y="2"/>
                      <a:pt x="2" y="2"/>
                    </a:cubicBezTo>
                    <a:cubicBezTo>
                      <a:pt x="2" y="2"/>
                      <a:pt x="2" y="2"/>
                      <a:pt x="1" y="3"/>
                    </a:cubicBezTo>
                    <a:cubicBezTo>
                      <a:pt x="1" y="3"/>
                      <a:pt x="0" y="3"/>
                      <a:pt x="0" y="3"/>
                    </a:cubicBezTo>
                    <a:cubicBezTo>
                      <a:pt x="0" y="2"/>
                      <a:pt x="1" y="2"/>
                      <a:pt x="1" y="1"/>
                    </a:cubicBezTo>
                    <a:cubicBezTo>
                      <a:pt x="2" y="1"/>
                      <a:pt x="2" y="1"/>
                      <a:pt x="2" y="1"/>
                    </a:cubicBez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" name="Freeform 11"/>
              <p:cNvSpPr>
                <a:spLocks/>
              </p:cNvSpPr>
              <p:nvPr/>
            </p:nvSpPr>
            <p:spPr bwMode="auto">
              <a:xfrm>
                <a:off x="875" y="3684"/>
                <a:ext cx="14" cy="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</a:cxnLst>
                <a:rect l="0" t="0" r="r" b="b"/>
                <a:pathLst>
                  <a:path w="3" h="2">
                    <a:moveTo>
                      <a:pt x="2" y="0"/>
                    </a:move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1" name="Freeform 12"/>
              <p:cNvSpPr>
                <a:spLocks/>
              </p:cNvSpPr>
              <p:nvPr/>
            </p:nvSpPr>
            <p:spPr bwMode="auto">
              <a:xfrm>
                <a:off x="833" y="3690"/>
                <a:ext cx="19" cy="10"/>
              </a:xfrm>
              <a:custGeom>
                <a:avLst/>
                <a:gdLst/>
                <a:ahLst/>
                <a:cxnLst>
                  <a:cxn ang="0">
                    <a:pos x="3" y="1"/>
                  </a:cxn>
                  <a:cxn ang="0">
                    <a:pos x="3" y="0"/>
                  </a:cxn>
                  <a:cxn ang="0">
                    <a:pos x="4" y="0"/>
                  </a:cxn>
                  <a:cxn ang="0">
                    <a:pos x="4" y="1"/>
                  </a:cxn>
                  <a:cxn ang="0">
                    <a:pos x="1" y="2"/>
                  </a:cxn>
                  <a:cxn ang="0">
                    <a:pos x="3" y="1"/>
                  </a:cxn>
                </a:cxnLst>
                <a:rect l="0" t="0" r="r" b="b"/>
                <a:pathLst>
                  <a:path w="4" h="2">
                    <a:moveTo>
                      <a:pt x="3" y="1"/>
                    </a:moveTo>
                    <a:cubicBezTo>
                      <a:pt x="3" y="1"/>
                      <a:pt x="3" y="0"/>
                      <a:pt x="3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3" y="2"/>
                      <a:pt x="2" y="2"/>
                      <a:pt x="1" y="2"/>
                    </a:cubicBezTo>
                    <a:cubicBezTo>
                      <a:pt x="0" y="1"/>
                      <a:pt x="3" y="2"/>
                      <a:pt x="3" y="1"/>
                    </a:cubicBez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2" name="Freeform 13"/>
              <p:cNvSpPr>
                <a:spLocks/>
              </p:cNvSpPr>
              <p:nvPr/>
            </p:nvSpPr>
            <p:spPr bwMode="auto">
              <a:xfrm>
                <a:off x="838" y="3690"/>
                <a:ext cx="14" cy="10"/>
              </a:xfrm>
              <a:custGeom>
                <a:avLst/>
                <a:gdLst/>
                <a:ahLst/>
                <a:cxnLst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</a:cxnLst>
                <a:rect l="0" t="0" r="r" b="b"/>
                <a:pathLst>
                  <a:path w="3" h="2">
                    <a:moveTo>
                      <a:pt x="2" y="1"/>
                    </a:moveTo>
                    <a:lnTo>
                      <a:pt x="2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3" name="Freeform 14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cubicBezTo>
                      <a:pt x="2" y="0"/>
                      <a:pt x="1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1"/>
                      <a:pt x="1" y="2"/>
                    </a:cubicBezTo>
                    <a:cubicBezTo>
                      <a:pt x="1" y="2"/>
                      <a:pt x="0" y="2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3"/>
                      <a:pt x="2" y="3"/>
                      <a:pt x="2" y="3"/>
                    </a:cubicBezTo>
                    <a:cubicBezTo>
                      <a:pt x="2" y="2"/>
                      <a:pt x="2" y="2"/>
                      <a:pt x="2" y="1"/>
                    </a:cubicBezTo>
                    <a:cubicBezTo>
                      <a:pt x="2" y="1"/>
                      <a:pt x="2" y="1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1" y="0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4" name="Freeform 15"/>
              <p:cNvSpPr>
                <a:spLocks/>
              </p:cNvSpPr>
              <p:nvPr/>
            </p:nvSpPr>
            <p:spPr bwMode="auto">
              <a:xfrm>
                <a:off x="814" y="3691"/>
                <a:ext cx="10" cy="15"/>
              </a:xfrm>
              <a:custGeom>
                <a:avLst/>
                <a:gdLst/>
                <a:ahLst/>
                <a:cxnLst>
                  <a:cxn ang="0">
                    <a:pos x="1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2" y="3"/>
                  </a:cxn>
                  <a:cxn ang="0">
                    <a:pos x="2" y="2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</a:cxnLst>
                <a:rect l="0" t="0" r="r" b="b"/>
                <a:pathLst>
                  <a:path w="2" h="3">
                    <a:moveTo>
                      <a:pt x="1" y="1"/>
                    </a:moveTo>
                    <a:lnTo>
                      <a:pt x="1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0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1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" name="Freeform 16"/>
              <p:cNvSpPr>
                <a:spLocks/>
              </p:cNvSpPr>
              <p:nvPr/>
            </p:nvSpPr>
            <p:spPr bwMode="auto">
              <a:xfrm>
                <a:off x="795" y="3693"/>
                <a:ext cx="15" cy="15"/>
              </a:xfrm>
              <a:custGeom>
                <a:avLst/>
                <a:gdLst/>
                <a:ahLst/>
                <a:cxnLst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2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3"/>
                  </a:cxn>
                  <a:cxn ang="0">
                    <a:pos x="2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  <a:cxn ang="0">
                    <a:pos x="3" y="3"/>
                  </a:cxn>
                </a:cxnLst>
                <a:rect l="0" t="0" r="r" b="b"/>
                <a:pathLst>
                  <a:path w="3" h="3">
                    <a:moveTo>
                      <a:pt x="3" y="3"/>
                    </a:move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2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2" y="3"/>
                    </a:lnTo>
                    <a:lnTo>
                      <a:pt x="2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6" name="Freeform 17"/>
              <p:cNvSpPr>
                <a:spLocks/>
              </p:cNvSpPr>
              <p:nvPr/>
            </p:nvSpPr>
            <p:spPr bwMode="auto">
              <a:xfrm>
                <a:off x="768" y="3683"/>
                <a:ext cx="19" cy="1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0" y="1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2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4" y="2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</a:cxnLst>
                <a:rect l="0" t="0" r="r" b="b"/>
                <a:pathLst>
                  <a:path w="4" h="2">
                    <a:moveTo>
                      <a:pt x="0" y="1"/>
                    </a:moveTo>
                    <a:lnTo>
                      <a:pt x="0" y="1"/>
                    </a:lnTo>
                    <a:lnTo>
                      <a:pt x="1" y="0"/>
                    </a:lnTo>
                    <a:lnTo>
                      <a:pt x="1" y="0"/>
                    </a:lnTo>
                    <a:lnTo>
                      <a:pt x="2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3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1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4" y="2"/>
                    </a:lnTo>
                    <a:lnTo>
                      <a:pt x="3" y="1"/>
                    </a:lnTo>
                    <a:lnTo>
                      <a:pt x="3" y="1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3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1" y="2"/>
                    </a:lnTo>
                    <a:lnTo>
                      <a:pt x="1" y="2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91" name="Group 18"/>
            <p:cNvGrpSpPr>
              <a:grpSpLocks noChangeAspect="1"/>
            </p:cNvGrpSpPr>
            <p:nvPr/>
          </p:nvGrpSpPr>
          <p:grpSpPr bwMode="auto">
            <a:xfrm>
              <a:off x="2103438" y="1709738"/>
              <a:ext cx="5091112" cy="3514725"/>
              <a:chOff x="1491" y="1077"/>
              <a:chExt cx="3607" cy="2214"/>
            </a:xfrm>
          </p:grpSpPr>
          <p:sp>
            <p:nvSpPr>
              <p:cNvPr id="93" name="Freeform 19"/>
              <p:cNvSpPr>
                <a:spLocks/>
              </p:cNvSpPr>
              <p:nvPr/>
            </p:nvSpPr>
            <p:spPr bwMode="auto">
              <a:xfrm>
                <a:off x="2843" y="1262"/>
                <a:ext cx="456" cy="269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5" y="0"/>
                  </a:cxn>
                  <a:cxn ang="0">
                    <a:pos x="44" y="3"/>
                  </a:cxn>
                  <a:cxn ang="0">
                    <a:pos x="82" y="4"/>
                  </a:cxn>
                  <a:cxn ang="0">
                    <a:pos x="82" y="5"/>
                  </a:cxn>
                  <a:cxn ang="0">
                    <a:pos x="83" y="9"/>
                  </a:cxn>
                  <a:cxn ang="0">
                    <a:pos x="83" y="10"/>
                  </a:cxn>
                  <a:cxn ang="0">
                    <a:pos x="82" y="13"/>
                  </a:cxn>
                  <a:cxn ang="0">
                    <a:pos x="82" y="18"/>
                  </a:cxn>
                  <a:cxn ang="0">
                    <a:pos x="84" y="23"/>
                  </a:cxn>
                  <a:cxn ang="0">
                    <a:pos x="85" y="25"/>
                  </a:cxn>
                  <a:cxn ang="0">
                    <a:pos x="86" y="30"/>
                  </a:cxn>
                  <a:cxn ang="0">
                    <a:pos x="86" y="38"/>
                  </a:cxn>
                  <a:cxn ang="0">
                    <a:pos x="87" y="40"/>
                  </a:cxn>
                  <a:cxn ang="0">
                    <a:pos x="87" y="43"/>
                  </a:cxn>
                  <a:cxn ang="0">
                    <a:pos x="87" y="44"/>
                  </a:cxn>
                  <a:cxn ang="0">
                    <a:pos x="89" y="51"/>
                  </a:cxn>
                  <a:cxn ang="0">
                    <a:pos x="89" y="53"/>
                  </a:cxn>
                  <a:cxn ang="0">
                    <a:pos x="89" y="55"/>
                  </a:cxn>
                  <a:cxn ang="0">
                    <a:pos x="0" y="51"/>
                  </a:cxn>
                  <a:cxn ang="0">
                    <a:pos x="0" y="51"/>
                  </a:cxn>
                </a:cxnLst>
                <a:rect l="0" t="0" r="r" b="b"/>
                <a:pathLst>
                  <a:path w="89" h="55">
                    <a:moveTo>
                      <a:pt x="0" y="51"/>
                    </a:moveTo>
                    <a:lnTo>
                      <a:pt x="5" y="0"/>
                    </a:lnTo>
                    <a:lnTo>
                      <a:pt x="4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3" y="9"/>
                    </a:lnTo>
                    <a:lnTo>
                      <a:pt x="83" y="10"/>
                    </a:lnTo>
                    <a:lnTo>
                      <a:pt x="82" y="13"/>
                    </a:lnTo>
                    <a:lnTo>
                      <a:pt x="82" y="18"/>
                    </a:lnTo>
                    <a:lnTo>
                      <a:pt x="84" y="23"/>
                    </a:lnTo>
                    <a:lnTo>
                      <a:pt x="85" y="25"/>
                    </a:lnTo>
                    <a:lnTo>
                      <a:pt x="86" y="30"/>
                    </a:lnTo>
                    <a:lnTo>
                      <a:pt x="86" y="38"/>
                    </a:lnTo>
                    <a:lnTo>
                      <a:pt x="87" y="40"/>
                    </a:lnTo>
                    <a:lnTo>
                      <a:pt x="87" y="43"/>
                    </a:lnTo>
                    <a:lnTo>
                      <a:pt x="87" y="44"/>
                    </a:lnTo>
                    <a:lnTo>
                      <a:pt x="89" y="51"/>
                    </a:lnTo>
                    <a:lnTo>
                      <a:pt x="89" y="53"/>
                    </a:lnTo>
                    <a:lnTo>
                      <a:pt x="89" y="55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4" name="Freeform 20"/>
              <p:cNvSpPr>
                <a:spLocks/>
              </p:cNvSpPr>
              <p:nvPr/>
            </p:nvSpPr>
            <p:spPr bwMode="auto">
              <a:xfrm>
                <a:off x="2823" y="1511"/>
                <a:ext cx="482" cy="312"/>
              </a:xfrm>
              <a:custGeom>
                <a:avLst/>
                <a:gdLst/>
                <a:ahLst/>
                <a:cxnLst>
                  <a:cxn ang="0">
                    <a:pos x="0" y="51"/>
                  </a:cxn>
                  <a:cxn ang="0">
                    <a:pos x="3" y="17"/>
                  </a:cxn>
                  <a:cxn ang="0">
                    <a:pos x="4" y="0"/>
                  </a:cxn>
                  <a:cxn ang="0">
                    <a:pos x="93" y="4"/>
                  </a:cxn>
                  <a:cxn ang="0">
                    <a:pos x="93" y="6"/>
                  </a:cxn>
                  <a:cxn ang="0">
                    <a:pos x="92" y="7"/>
                  </a:cxn>
                  <a:cxn ang="0">
                    <a:pos x="90" y="10"/>
                  </a:cxn>
                  <a:cxn ang="0">
                    <a:pos x="90" y="11"/>
                  </a:cxn>
                  <a:cxn ang="0">
                    <a:pos x="94" y="15"/>
                  </a:cxn>
                  <a:cxn ang="0">
                    <a:pos x="94" y="46"/>
                  </a:cxn>
                  <a:cxn ang="0">
                    <a:pos x="94" y="46"/>
                  </a:cxn>
                  <a:cxn ang="0">
                    <a:pos x="92" y="46"/>
                  </a:cxn>
                  <a:cxn ang="0">
                    <a:pos x="93" y="47"/>
                  </a:cxn>
                  <a:cxn ang="0">
                    <a:pos x="94" y="48"/>
                  </a:cxn>
                  <a:cxn ang="0">
                    <a:pos x="93" y="50"/>
                  </a:cxn>
                  <a:cxn ang="0">
                    <a:pos x="94" y="51"/>
                  </a:cxn>
                  <a:cxn ang="0">
                    <a:pos x="94" y="54"/>
                  </a:cxn>
                  <a:cxn ang="0">
                    <a:pos x="93" y="54"/>
                  </a:cxn>
                  <a:cxn ang="0">
                    <a:pos x="94" y="56"/>
                  </a:cxn>
                  <a:cxn ang="0">
                    <a:pos x="92" y="59"/>
                  </a:cxn>
                  <a:cxn ang="0">
                    <a:pos x="94" y="62"/>
                  </a:cxn>
                  <a:cxn ang="0">
                    <a:pos x="94" y="64"/>
                  </a:cxn>
                  <a:cxn ang="0">
                    <a:pos x="94" y="64"/>
                  </a:cxn>
                  <a:cxn ang="0">
                    <a:pos x="91" y="62"/>
                  </a:cxn>
                  <a:cxn ang="0">
                    <a:pos x="86" y="59"/>
                  </a:cxn>
                  <a:cxn ang="0">
                    <a:pos x="84" y="58"/>
                  </a:cxn>
                  <a:cxn ang="0">
                    <a:pos x="82" y="58"/>
                  </a:cxn>
                  <a:cxn ang="0">
                    <a:pos x="80" y="60"/>
                  </a:cxn>
                  <a:cxn ang="0">
                    <a:pos x="79" y="60"/>
                  </a:cxn>
                  <a:cxn ang="0">
                    <a:pos x="77" y="60"/>
                  </a:cxn>
                  <a:cxn ang="0">
                    <a:pos x="76" y="57"/>
                  </a:cxn>
                  <a:cxn ang="0">
                    <a:pos x="75" y="56"/>
                  </a:cxn>
                  <a:cxn ang="0">
                    <a:pos x="73" y="57"/>
                  </a:cxn>
                  <a:cxn ang="0">
                    <a:pos x="71" y="57"/>
                  </a:cxn>
                  <a:cxn ang="0">
                    <a:pos x="69" y="54"/>
                  </a:cxn>
                  <a:cxn ang="0">
                    <a:pos x="0" y="51"/>
                  </a:cxn>
                  <a:cxn ang="0">
                    <a:pos x="0" y="51"/>
                  </a:cxn>
                </a:cxnLst>
                <a:rect l="0" t="0" r="r" b="b"/>
                <a:pathLst>
                  <a:path w="94" h="64">
                    <a:moveTo>
                      <a:pt x="0" y="51"/>
                    </a:moveTo>
                    <a:lnTo>
                      <a:pt x="3" y="17"/>
                    </a:lnTo>
                    <a:lnTo>
                      <a:pt x="4" y="0"/>
                    </a:lnTo>
                    <a:lnTo>
                      <a:pt x="93" y="4"/>
                    </a:lnTo>
                    <a:lnTo>
                      <a:pt x="93" y="6"/>
                    </a:lnTo>
                    <a:lnTo>
                      <a:pt x="92" y="7"/>
                    </a:lnTo>
                    <a:lnTo>
                      <a:pt x="90" y="10"/>
                    </a:lnTo>
                    <a:lnTo>
                      <a:pt x="90" y="11"/>
                    </a:lnTo>
                    <a:lnTo>
                      <a:pt x="94" y="15"/>
                    </a:lnTo>
                    <a:lnTo>
                      <a:pt x="94" y="46"/>
                    </a:lnTo>
                    <a:lnTo>
                      <a:pt x="94" y="46"/>
                    </a:lnTo>
                    <a:lnTo>
                      <a:pt x="92" y="46"/>
                    </a:lnTo>
                    <a:lnTo>
                      <a:pt x="93" y="47"/>
                    </a:lnTo>
                    <a:lnTo>
                      <a:pt x="94" y="48"/>
                    </a:lnTo>
                    <a:lnTo>
                      <a:pt x="93" y="50"/>
                    </a:lnTo>
                    <a:lnTo>
                      <a:pt x="94" y="51"/>
                    </a:lnTo>
                    <a:lnTo>
                      <a:pt x="94" y="54"/>
                    </a:lnTo>
                    <a:lnTo>
                      <a:pt x="93" y="54"/>
                    </a:lnTo>
                    <a:lnTo>
                      <a:pt x="94" y="56"/>
                    </a:lnTo>
                    <a:lnTo>
                      <a:pt x="92" y="59"/>
                    </a:lnTo>
                    <a:lnTo>
                      <a:pt x="94" y="62"/>
                    </a:lnTo>
                    <a:lnTo>
                      <a:pt x="94" y="64"/>
                    </a:lnTo>
                    <a:lnTo>
                      <a:pt x="94" y="64"/>
                    </a:lnTo>
                    <a:lnTo>
                      <a:pt x="91" y="62"/>
                    </a:lnTo>
                    <a:lnTo>
                      <a:pt x="86" y="59"/>
                    </a:lnTo>
                    <a:lnTo>
                      <a:pt x="84" y="58"/>
                    </a:lnTo>
                    <a:lnTo>
                      <a:pt x="82" y="58"/>
                    </a:lnTo>
                    <a:lnTo>
                      <a:pt x="80" y="60"/>
                    </a:lnTo>
                    <a:lnTo>
                      <a:pt x="79" y="60"/>
                    </a:lnTo>
                    <a:lnTo>
                      <a:pt x="77" y="60"/>
                    </a:lnTo>
                    <a:lnTo>
                      <a:pt x="76" y="57"/>
                    </a:lnTo>
                    <a:lnTo>
                      <a:pt x="75" y="56"/>
                    </a:lnTo>
                    <a:lnTo>
                      <a:pt x="73" y="57"/>
                    </a:lnTo>
                    <a:lnTo>
                      <a:pt x="71" y="57"/>
                    </a:lnTo>
                    <a:lnTo>
                      <a:pt x="69" y="54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5" name="Freeform 21"/>
              <p:cNvSpPr>
                <a:spLocks/>
              </p:cNvSpPr>
              <p:nvPr/>
            </p:nvSpPr>
            <p:spPr bwMode="auto">
              <a:xfrm>
                <a:off x="2807" y="1760"/>
                <a:ext cx="570" cy="268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3" y="0"/>
                  </a:cxn>
                  <a:cxn ang="0">
                    <a:pos x="72" y="3"/>
                  </a:cxn>
                  <a:cxn ang="0">
                    <a:pos x="74" y="6"/>
                  </a:cxn>
                  <a:cxn ang="0">
                    <a:pos x="76" y="6"/>
                  </a:cxn>
                  <a:cxn ang="0">
                    <a:pos x="78" y="5"/>
                  </a:cxn>
                  <a:cxn ang="0">
                    <a:pos x="79" y="6"/>
                  </a:cxn>
                  <a:cxn ang="0">
                    <a:pos x="80" y="9"/>
                  </a:cxn>
                  <a:cxn ang="0">
                    <a:pos x="82" y="9"/>
                  </a:cxn>
                  <a:cxn ang="0">
                    <a:pos x="83" y="9"/>
                  </a:cxn>
                  <a:cxn ang="0">
                    <a:pos x="85" y="7"/>
                  </a:cxn>
                  <a:cxn ang="0">
                    <a:pos x="87" y="7"/>
                  </a:cxn>
                  <a:cxn ang="0">
                    <a:pos x="89" y="8"/>
                  </a:cxn>
                  <a:cxn ang="0">
                    <a:pos x="94" y="11"/>
                  </a:cxn>
                  <a:cxn ang="0">
                    <a:pos x="97" y="13"/>
                  </a:cxn>
                  <a:cxn ang="0">
                    <a:pos x="97" y="15"/>
                  </a:cxn>
                  <a:cxn ang="0">
                    <a:pos x="99" y="16"/>
                  </a:cxn>
                  <a:cxn ang="0">
                    <a:pos x="99" y="17"/>
                  </a:cxn>
                  <a:cxn ang="0">
                    <a:pos x="98" y="19"/>
                  </a:cxn>
                  <a:cxn ang="0">
                    <a:pos x="99" y="21"/>
                  </a:cxn>
                  <a:cxn ang="0">
                    <a:pos x="100" y="24"/>
                  </a:cxn>
                  <a:cxn ang="0">
                    <a:pos x="101" y="25"/>
                  </a:cxn>
                  <a:cxn ang="0">
                    <a:pos x="101" y="26"/>
                  </a:cxn>
                  <a:cxn ang="0">
                    <a:pos x="101" y="28"/>
                  </a:cxn>
                  <a:cxn ang="0">
                    <a:pos x="103" y="29"/>
                  </a:cxn>
                  <a:cxn ang="0">
                    <a:pos x="104" y="30"/>
                  </a:cxn>
                  <a:cxn ang="0">
                    <a:pos x="103" y="32"/>
                  </a:cxn>
                  <a:cxn ang="0">
                    <a:pos x="103" y="34"/>
                  </a:cxn>
                  <a:cxn ang="0">
                    <a:pos x="105" y="35"/>
                  </a:cxn>
                  <a:cxn ang="0">
                    <a:pos x="105" y="37"/>
                  </a:cxn>
                  <a:cxn ang="0">
                    <a:pos x="104" y="38"/>
                  </a:cxn>
                  <a:cxn ang="0">
                    <a:pos x="105" y="39"/>
                  </a:cxn>
                  <a:cxn ang="0">
                    <a:pos x="106" y="41"/>
                  </a:cxn>
                  <a:cxn ang="0">
                    <a:pos x="105" y="42"/>
                  </a:cxn>
                  <a:cxn ang="0">
                    <a:pos x="106" y="44"/>
                  </a:cxn>
                  <a:cxn ang="0">
                    <a:pos x="106" y="45"/>
                  </a:cxn>
                  <a:cxn ang="0">
                    <a:pos x="107" y="46"/>
                  </a:cxn>
                  <a:cxn ang="0">
                    <a:pos x="108" y="48"/>
                  </a:cxn>
                  <a:cxn ang="0">
                    <a:pos x="109" y="50"/>
                  </a:cxn>
                  <a:cxn ang="0">
                    <a:pos x="111" y="52"/>
                  </a:cxn>
                  <a:cxn ang="0">
                    <a:pos x="111" y="53"/>
                  </a:cxn>
                  <a:cxn ang="0">
                    <a:pos x="111" y="54"/>
                  </a:cxn>
                  <a:cxn ang="0">
                    <a:pos x="111" y="55"/>
                  </a:cxn>
                  <a:cxn ang="0">
                    <a:pos x="25" y="53"/>
                  </a:cxn>
                  <a:cxn ang="0">
                    <a:pos x="26" y="36"/>
                  </a:cxn>
                  <a:cxn ang="0">
                    <a:pos x="0" y="34"/>
                  </a:cxn>
                  <a:cxn ang="0">
                    <a:pos x="0" y="34"/>
                  </a:cxn>
                </a:cxnLst>
                <a:rect l="0" t="0" r="r" b="b"/>
                <a:pathLst>
                  <a:path w="111" h="55">
                    <a:moveTo>
                      <a:pt x="0" y="34"/>
                    </a:moveTo>
                    <a:lnTo>
                      <a:pt x="3" y="0"/>
                    </a:lnTo>
                    <a:lnTo>
                      <a:pt x="72" y="3"/>
                    </a:lnTo>
                    <a:lnTo>
                      <a:pt x="74" y="6"/>
                    </a:lnTo>
                    <a:lnTo>
                      <a:pt x="76" y="6"/>
                    </a:lnTo>
                    <a:lnTo>
                      <a:pt x="78" y="5"/>
                    </a:lnTo>
                    <a:lnTo>
                      <a:pt x="79" y="6"/>
                    </a:lnTo>
                    <a:lnTo>
                      <a:pt x="80" y="9"/>
                    </a:lnTo>
                    <a:lnTo>
                      <a:pt x="82" y="9"/>
                    </a:lnTo>
                    <a:lnTo>
                      <a:pt x="83" y="9"/>
                    </a:lnTo>
                    <a:lnTo>
                      <a:pt x="85" y="7"/>
                    </a:lnTo>
                    <a:lnTo>
                      <a:pt x="87" y="7"/>
                    </a:lnTo>
                    <a:lnTo>
                      <a:pt x="89" y="8"/>
                    </a:lnTo>
                    <a:lnTo>
                      <a:pt x="94" y="11"/>
                    </a:lnTo>
                    <a:lnTo>
                      <a:pt x="97" y="13"/>
                    </a:lnTo>
                    <a:lnTo>
                      <a:pt x="97" y="15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98" y="19"/>
                    </a:lnTo>
                    <a:lnTo>
                      <a:pt x="99" y="21"/>
                    </a:lnTo>
                    <a:lnTo>
                      <a:pt x="100" y="24"/>
                    </a:lnTo>
                    <a:lnTo>
                      <a:pt x="101" y="25"/>
                    </a:lnTo>
                    <a:lnTo>
                      <a:pt x="101" y="26"/>
                    </a:lnTo>
                    <a:lnTo>
                      <a:pt x="101" y="28"/>
                    </a:lnTo>
                    <a:lnTo>
                      <a:pt x="103" y="29"/>
                    </a:lnTo>
                    <a:lnTo>
                      <a:pt x="104" y="30"/>
                    </a:lnTo>
                    <a:lnTo>
                      <a:pt x="103" y="32"/>
                    </a:lnTo>
                    <a:lnTo>
                      <a:pt x="103" y="34"/>
                    </a:lnTo>
                    <a:lnTo>
                      <a:pt x="105" y="35"/>
                    </a:lnTo>
                    <a:lnTo>
                      <a:pt x="105" y="37"/>
                    </a:lnTo>
                    <a:lnTo>
                      <a:pt x="104" y="38"/>
                    </a:lnTo>
                    <a:lnTo>
                      <a:pt x="105" y="39"/>
                    </a:lnTo>
                    <a:lnTo>
                      <a:pt x="106" y="41"/>
                    </a:lnTo>
                    <a:lnTo>
                      <a:pt x="105" y="42"/>
                    </a:lnTo>
                    <a:lnTo>
                      <a:pt x="106" y="44"/>
                    </a:lnTo>
                    <a:lnTo>
                      <a:pt x="106" y="45"/>
                    </a:lnTo>
                    <a:lnTo>
                      <a:pt x="107" y="46"/>
                    </a:lnTo>
                    <a:lnTo>
                      <a:pt x="108" y="48"/>
                    </a:lnTo>
                    <a:lnTo>
                      <a:pt x="109" y="50"/>
                    </a:lnTo>
                    <a:lnTo>
                      <a:pt x="111" y="52"/>
                    </a:lnTo>
                    <a:lnTo>
                      <a:pt x="111" y="53"/>
                    </a:lnTo>
                    <a:lnTo>
                      <a:pt x="111" y="54"/>
                    </a:lnTo>
                    <a:lnTo>
                      <a:pt x="111" y="55"/>
                    </a:lnTo>
                    <a:lnTo>
                      <a:pt x="25" y="53"/>
                    </a:lnTo>
                    <a:lnTo>
                      <a:pt x="26" y="36"/>
                    </a:lnTo>
                    <a:lnTo>
                      <a:pt x="0" y="34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6" name="Freeform 22"/>
              <p:cNvSpPr>
                <a:spLocks/>
              </p:cNvSpPr>
              <p:nvPr/>
            </p:nvSpPr>
            <p:spPr bwMode="auto">
              <a:xfrm>
                <a:off x="2920" y="2018"/>
                <a:ext cx="512" cy="25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89" y="2"/>
                  </a:cxn>
                  <a:cxn ang="0">
                    <a:pos x="95" y="6"/>
                  </a:cxn>
                  <a:cxn ang="0">
                    <a:pos x="93" y="8"/>
                  </a:cxn>
                  <a:cxn ang="0">
                    <a:pos x="93" y="10"/>
                  </a:cxn>
                  <a:cxn ang="0">
                    <a:pos x="94" y="12"/>
                  </a:cxn>
                  <a:cxn ang="0">
                    <a:pos x="95" y="12"/>
                  </a:cxn>
                  <a:cxn ang="0">
                    <a:pos x="96" y="15"/>
                  </a:cxn>
                  <a:cxn ang="0">
                    <a:pos x="97" y="16"/>
                  </a:cxn>
                  <a:cxn ang="0">
                    <a:pos x="99" y="16"/>
                  </a:cxn>
                  <a:cxn ang="0">
                    <a:pos x="99" y="17"/>
                  </a:cxn>
                  <a:cxn ang="0">
                    <a:pos x="100" y="53"/>
                  </a:cxn>
                  <a:cxn ang="0">
                    <a:pos x="0" y="51"/>
                  </a:cxn>
                  <a:cxn ang="0">
                    <a:pos x="3" y="0"/>
                  </a:cxn>
                  <a:cxn ang="0">
                    <a:pos x="3" y="0"/>
                  </a:cxn>
                </a:cxnLst>
                <a:rect l="0" t="0" r="r" b="b"/>
                <a:pathLst>
                  <a:path w="100" h="53">
                    <a:moveTo>
                      <a:pt x="3" y="0"/>
                    </a:moveTo>
                    <a:lnTo>
                      <a:pt x="89" y="2"/>
                    </a:lnTo>
                    <a:lnTo>
                      <a:pt x="95" y="6"/>
                    </a:lnTo>
                    <a:lnTo>
                      <a:pt x="93" y="8"/>
                    </a:lnTo>
                    <a:lnTo>
                      <a:pt x="93" y="10"/>
                    </a:lnTo>
                    <a:lnTo>
                      <a:pt x="94" y="12"/>
                    </a:lnTo>
                    <a:lnTo>
                      <a:pt x="95" y="12"/>
                    </a:lnTo>
                    <a:lnTo>
                      <a:pt x="96" y="15"/>
                    </a:lnTo>
                    <a:lnTo>
                      <a:pt x="97" y="16"/>
                    </a:lnTo>
                    <a:lnTo>
                      <a:pt x="99" y="16"/>
                    </a:lnTo>
                    <a:lnTo>
                      <a:pt x="99" y="17"/>
                    </a:lnTo>
                    <a:lnTo>
                      <a:pt x="100" y="53"/>
                    </a:lnTo>
                    <a:lnTo>
                      <a:pt x="0" y="51"/>
                    </a:lnTo>
                    <a:lnTo>
                      <a:pt x="3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7" name="Freeform 23"/>
              <p:cNvSpPr>
                <a:spLocks/>
              </p:cNvSpPr>
              <p:nvPr/>
            </p:nvSpPr>
            <p:spPr bwMode="auto">
              <a:xfrm>
                <a:off x="2848" y="2262"/>
                <a:ext cx="594" cy="293"/>
              </a:xfrm>
              <a:custGeom>
                <a:avLst/>
                <a:gdLst/>
                <a:ahLst/>
                <a:cxnLst>
                  <a:cxn ang="0">
                    <a:pos x="14" y="1"/>
                  </a:cxn>
                  <a:cxn ang="0">
                    <a:pos x="0" y="9"/>
                  </a:cxn>
                  <a:cxn ang="0">
                    <a:pos x="40" y="44"/>
                  </a:cxn>
                  <a:cxn ang="0">
                    <a:pos x="42" y="45"/>
                  </a:cxn>
                  <a:cxn ang="0">
                    <a:pos x="45" y="48"/>
                  </a:cxn>
                  <a:cxn ang="0">
                    <a:pos x="48" y="47"/>
                  </a:cxn>
                  <a:cxn ang="0">
                    <a:pos x="50" y="48"/>
                  </a:cxn>
                  <a:cxn ang="0">
                    <a:pos x="51" y="50"/>
                  </a:cxn>
                  <a:cxn ang="0">
                    <a:pos x="55" y="51"/>
                  </a:cxn>
                  <a:cxn ang="0">
                    <a:pos x="57" y="52"/>
                  </a:cxn>
                  <a:cxn ang="0">
                    <a:pos x="59" y="51"/>
                  </a:cxn>
                  <a:cxn ang="0">
                    <a:pos x="61" y="53"/>
                  </a:cxn>
                  <a:cxn ang="0">
                    <a:pos x="65" y="53"/>
                  </a:cxn>
                  <a:cxn ang="0">
                    <a:pos x="67" y="55"/>
                  </a:cxn>
                  <a:cxn ang="0">
                    <a:pos x="68" y="57"/>
                  </a:cxn>
                  <a:cxn ang="0">
                    <a:pos x="71" y="56"/>
                  </a:cxn>
                  <a:cxn ang="0">
                    <a:pos x="75" y="58"/>
                  </a:cxn>
                  <a:cxn ang="0">
                    <a:pos x="77" y="57"/>
                  </a:cxn>
                  <a:cxn ang="0">
                    <a:pos x="79" y="57"/>
                  </a:cxn>
                  <a:cxn ang="0">
                    <a:pos x="79" y="60"/>
                  </a:cxn>
                  <a:cxn ang="0">
                    <a:pos x="80" y="58"/>
                  </a:cxn>
                  <a:cxn ang="0">
                    <a:pos x="82" y="56"/>
                  </a:cxn>
                  <a:cxn ang="0">
                    <a:pos x="83" y="57"/>
                  </a:cxn>
                  <a:cxn ang="0">
                    <a:pos x="85" y="58"/>
                  </a:cxn>
                  <a:cxn ang="0">
                    <a:pos x="87" y="57"/>
                  </a:cxn>
                  <a:cxn ang="0">
                    <a:pos x="87" y="58"/>
                  </a:cxn>
                  <a:cxn ang="0">
                    <a:pos x="90" y="60"/>
                  </a:cxn>
                  <a:cxn ang="0">
                    <a:pos x="93" y="58"/>
                  </a:cxn>
                  <a:cxn ang="0">
                    <a:pos x="99" y="56"/>
                  </a:cxn>
                  <a:cxn ang="0">
                    <a:pos x="101" y="56"/>
                  </a:cxn>
                  <a:cxn ang="0">
                    <a:pos x="106" y="56"/>
                  </a:cxn>
                  <a:cxn ang="0">
                    <a:pos x="113" y="59"/>
                  </a:cxn>
                  <a:cxn ang="0">
                    <a:pos x="115" y="60"/>
                  </a:cxn>
                  <a:cxn ang="0">
                    <a:pos x="116" y="31"/>
                  </a:cxn>
                  <a:cxn ang="0">
                    <a:pos x="114" y="3"/>
                  </a:cxn>
                </a:cxnLst>
                <a:rect l="0" t="0" r="r" b="b"/>
                <a:pathLst>
                  <a:path w="116" h="60">
                    <a:moveTo>
                      <a:pt x="114" y="3"/>
                    </a:moveTo>
                    <a:lnTo>
                      <a:pt x="14" y="1"/>
                    </a:lnTo>
                    <a:lnTo>
                      <a:pt x="1" y="0"/>
                    </a:lnTo>
                    <a:lnTo>
                      <a:pt x="0" y="9"/>
                    </a:lnTo>
                    <a:lnTo>
                      <a:pt x="41" y="11"/>
                    </a:lnTo>
                    <a:lnTo>
                      <a:pt x="40" y="44"/>
                    </a:lnTo>
                    <a:lnTo>
                      <a:pt x="41" y="44"/>
                    </a:lnTo>
                    <a:lnTo>
                      <a:pt x="42" y="45"/>
                    </a:lnTo>
                    <a:lnTo>
                      <a:pt x="44" y="47"/>
                    </a:lnTo>
                    <a:lnTo>
                      <a:pt x="45" y="48"/>
                    </a:lnTo>
                    <a:lnTo>
                      <a:pt x="47" y="48"/>
                    </a:lnTo>
                    <a:lnTo>
                      <a:pt x="48" y="47"/>
                    </a:lnTo>
                    <a:lnTo>
                      <a:pt x="50" y="48"/>
                    </a:lnTo>
                    <a:lnTo>
                      <a:pt x="50" y="48"/>
                    </a:lnTo>
                    <a:lnTo>
                      <a:pt x="50" y="49"/>
                    </a:lnTo>
                    <a:lnTo>
                      <a:pt x="51" y="50"/>
                    </a:lnTo>
                    <a:lnTo>
                      <a:pt x="51" y="51"/>
                    </a:lnTo>
                    <a:lnTo>
                      <a:pt x="55" y="51"/>
                    </a:lnTo>
                    <a:lnTo>
                      <a:pt x="57" y="52"/>
                    </a:lnTo>
                    <a:lnTo>
                      <a:pt x="57" y="52"/>
                    </a:lnTo>
                    <a:lnTo>
                      <a:pt x="58" y="52"/>
                    </a:lnTo>
                    <a:lnTo>
                      <a:pt x="59" y="51"/>
                    </a:lnTo>
                    <a:lnTo>
                      <a:pt x="59" y="53"/>
                    </a:lnTo>
                    <a:lnTo>
                      <a:pt x="61" y="53"/>
                    </a:lnTo>
                    <a:lnTo>
                      <a:pt x="62" y="52"/>
                    </a:lnTo>
                    <a:lnTo>
                      <a:pt x="65" y="53"/>
                    </a:lnTo>
                    <a:lnTo>
                      <a:pt x="66" y="53"/>
                    </a:lnTo>
                    <a:lnTo>
                      <a:pt x="67" y="55"/>
                    </a:lnTo>
                    <a:lnTo>
                      <a:pt x="68" y="55"/>
                    </a:lnTo>
                    <a:lnTo>
                      <a:pt x="68" y="57"/>
                    </a:lnTo>
                    <a:lnTo>
                      <a:pt x="70" y="57"/>
                    </a:lnTo>
                    <a:lnTo>
                      <a:pt x="71" y="56"/>
                    </a:lnTo>
                    <a:lnTo>
                      <a:pt x="72" y="55"/>
                    </a:lnTo>
                    <a:lnTo>
                      <a:pt x="75" y="58"/>
                    </a:lnTo>
                    <a:lnTo>
                      <a:pt x="76" y="58"/>
                    </a:lnTo>
                    <a:lnTo>
                      <a:pt x="77" y="57"/>
                    </a:lnTo>
                    <a:lnTo>
                      <a:pt x="78" y="57"/>
                    </a:lnTo>
                    <a:lnTo>
                      <a:pt x="79" y="57"/>
                    </a:lnTo>
                    <a:lnTo>
                      <a:pt x="78" y="59"/>
                    </a:lnTo>
                    <a:lnTo>
                      <a:pt x="79" y="60"/>
                    </a:lnTo>
                    <a:lnTo>
                      <a:pt x="80" y="59"/>
                    </a:lnTo>
                    <a:lnTo>
                      <a:pt x="80" y="58"/>
                    </a:lnTo>
                    <a:lnTo>
                      <a:pt x="81" y="57"/>
                    </a:lnTo>
                    <a:lnTo>
                      <a:pt x="82" y="56"/>
                    </a:lnTo>
                    <a:lnTo>
                      <a:pt x="82" y="56"/>
                    </a:lnTo>
                    <a:lnTo>
                      <a:pt x="83" y="57"/>
                    </a:lnTo>
                    <a:lnTo>
                      <a:pt x="84" y="58"/>
                    </a:lnTo>
                    <a:lnTo>
                      <a:pt x="85" y="58"/>
                    </a:lnTo>
                    <a:lnTo>
                      <a:pt x="85" y="57"/>
                    </a:lnTo>
                    <a:lnTo>
                      <a:pt x="87" y="57"/>
                    </a:lnTo>
                    <a:lnTo>
                      <a:pt x="87" y="57"/>
                    </a:lnTo>
                    <a:lnTo>
                      <a:pt x="87" y="58"/>
                    </a:lnTo>
                    <a:lnTo>
                      <a:pt x="88" y="58"/>
                    </a:lnTo>
                    <a:lnTo>
                      <a:pt x="90" y="60"/>
                    </a:lnTo>
                    <a:lnTo>
                      <a:pt x="92" y="58"/>
                    </a:lnTo>
                    <a:lnTo>
                      <a:pt x="93" y="58"/>
                    </a:lnTo>
                    <a:lnTo>
                      <a:pt x="96" y="57"/>
                    </a:lnTo>
                    <a:lnTo>
                      <a:pt x="99" y="56"/>
                    </a:lnTo>
                    <a:lnTo>
                      <a:pt x="100" y="56"/>
                    </a:lnTo>
                    <a:lnTo>
                      <a:pt x="101" y="56"/>
                    </a:lnTo>
                    <a:lnTo>
                      <a:pt x="104" y="57"/>
                    </a:lnTo>
                    <a:lnTo>
                      <a:pt x="106" y="56"/>
                    </a:lnTo>
                    <a:lnTo>
                      <a:pt x="107" y="56"/>
                    </a:lnTo>
                    <a:lnTo>
                      <a:pt x="113" y="59"/>
                    </a:lnTo>
                    <a:lnTo>
                      <a:pt x="114" y="60"/>
                    </a:lnTo>
                    <a:lnTo>
                      <a:pt x="115" y="60"/>
                    </a:lnTo>
                    <a:lnTo>
                      <a:pt x="116" y="60"/>
                    </a:lnTo>
                    <a:lnTo>
                      <a:pt x="116" y="31"/>
                    </a:lnTo>
                    <a:lnTo>
                      <a:pt x="114" y="12"/>
                    </a:lnTo>
                    <a:lnTo>
                      <a:pt x="114" y="3"/>
                    </a:lnTo>
                    <a:lnTo>
                      <a:pt x="114" y="3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8" name="Freeform 24"/>
              <p:cNvSpPr>
                <a:spLocks/>
              </p:cNvSpPr>
              <p:nvPr/>
            </p:nvSpPr>
            <p:spPr bwMode="auto">
              <a:xfrm>
                <a:off x="3295" y="1726"/>
                <a:ext cx="420" cy="263"/>
              </a:xfrm>
              <a:custGeom>
                <a:avLst/>
                <a:gdLst/>
                <a:ahLst/>
                <a:cxnLst>
                  <a:cxn ang="0">
                    <a:pos x="66" y="0"/>
                  </a:cxn>
                  <a:cxn ang="0">
                    <a:pos x="68" y="4"/>
                  </a:cxn>
                  <a:cxn ang="0">
                    <a:pos x="67" y="6"/>
                  </a:cxn>
                  <a:cxn ang="0">
                    <a:pos x="69" y="13"/>
                  </a:cxn>
                  <a:cxn ang="0">
                    <a:pos x="74" y="16"/>
                  </a:cxn>
                  <a:cxn ang="0">
                    <a:pos x="75" y="18"/>
                  </a:cxn>
                  <a:cxn ang="0">
                    <a:pos x="78" y="21"/>
                  </a:cxn>
                  <a:cxn ang="0">
                    <a:pos x="82" y="26"/>
                  </a:cxn>
                  <a:cxn ang="0">
                    <a:pos x="80" y="29"/>
                  </a:cxn>
                  <a:cxn ang="0">
                    <a:pos x="80" y="31"/>
                  </a:cxn>
                  <a:cxn ang="0">
                    <a:pos x="75" y="34"/>
                  </a:cxn>
                  <a:cxn ang="0">
                    <a:pos x="72" y="35"/>
                  </a:cxn>
                  <a:cxn ang="0">
                    <a:pos x="70" y="38"/>
                  </a:cxn>
                  <a:cxn ang="0">
                    <a:pos x="72" y="41"/>
                  </a:cxn>
                  <a:cxn ang="0">
                    <a:pos x="72" y="44"/>
                  </a:cxn>
                  <a:cxn ang="0">
                    <a:pos x="68" y="50"/>
                  </a:cxn>
                  <a:cxn ang="0">
                    <a:pos x="67" y="53"/>
                  </a:cxn>
                  <a:cxn ang="0">
                    <a:pos x="63" y="50"/>
                  </a:cxn>
                  <a:cxn ang="0">
                    <a:pos x="11" y="51"/>
                  </a:cxn>
                  <a:cxn ang="0">
                    <a:pos x="11" y="48"/>
                  </a:cxn>
                  <a:cxn ang="0">
                    <a:pos x="9" y="45"/>
                  </a:cxn>
                  <a:cxn ang="0">
                    <a:pos x="10" y="42"/>
                  </a:cxn>
                  <a:cxn ang="0">
                    <a:pos x="8" y="39"/>
                  </a:cxn>
                  <a:cxn ang="0">
                    <a:pos x="8" y="36"/>
                  </a:cxn>
                  <a:cxn ang="0">
                    <a:pos x="6" y="33"/>
                  </a:cxn>
                  <a:cxn ang="0">
                    <a:pos x="5" y="31"/>
                  </a:cxn>
                  <a:cxn ang="0">
                    <a:pos x="3" y="26"/>
                  </a:cxn>
                  <a:cxn ang="0">
                    <a:pos x="4" y="23"/>
                  </a:cxn>
                  <a:cxn ang="0">
                    <a:pos x="2" y="20"/>
                  </a:cxn>
                  <a:cxn ang="0">
                    <a:pos x="2" y="18"/>
                  </a:cxn>
                  <a:cxn ang="0">
                    <a:pos x="2" y="12"/>
                  </a:cxn>
                  <a:cxn ang="0">
                    <a:pos x="2" y="10"/>
                  </a:cxn>
                  <a:cxn ang="0">
                    <a:pos x="1" y="6"/>
                  </a:cxn>
                  <a:cxn ang="0">
                    <a:pos x="1" y="3"/>
                  </a:cxn>
                  <a:cxn ang="0">
                    <a:pos x="2" y="2"/>
                  </a:cxn>
                  <a:cxn ang="0">
                    <a:pos x="2" y="2"/>
                  </a:cxn>
                </a:cxnLst>
                <a:rect l="0" t="0" r="r" b="b"/>
                <a:pathLst>
                  <a:path w="82" h="54">
                    <a:moveTo>
                      <a:pt x="2" y="2"/>
                    </a:moveTo>
                    <a:lnTo>
                      <a:pt x="66" y="0"/>
                    </a:lnTo>
                    <a:lnTo>
                      <a:pt x="67" y="2"/>
                    </a:lnTo>
                    <a:lnTo>
                      <a:pt x="68" y="4"/>
                    </a:lnTo>
                    <a:lnTo>
                      <a:pt x="68" y="5"/>
                    </a:lnTo>
                    <a:lnTo>
                      <a:pt x="67" y="6"/>
                    </a:lnTo>
                    <a:lnTo>
                      <a:pt x="68" y="8"/>
                    </a:lnTo>
                    <a:lnTo>
                      <a:pt x="69" y="13"/>
                    </a:lnTo>
                    <a:lnTo>
                      <a:pt x="73" y="14"/>
                    </a:lnTo>
                    <a:lnTo>
                      <a:pt x="74" y="16"/>
                    </a:lnTo>
                    <a:lnTo>
                      <a:pt x="75" y="17"/>
                    </a:lnTo>
                    <a:lnTo>
                      <a:pt x="75" y="18"/>
                    </a:lnTo>
                    <a:lnTo>
                      <a:pt x="78" y="20"/>
                    </a:lnTo>
                    <a:lnTo>
                      <a:pt x="78" y="21"/>
                    </a:lnTo>
                    <a:lnTo>
                      <a:pt x="81" y="23"/>
                    </a:lnTo>
                    <a:lnTo>
                      <a:pt x="82" y="26"/>
                    </a:lnTo>
                    <a:lnTo>
                      <a:pt x="81" y="27"/>
                    </a:lnTo>
                    <a:lnTo>
                      <a:pt x="80" y="29"/>
                    </a:lnTo>
                    <a:lnTo>
                      <a:pt x="80" y="30"/>
                    </a:lnTo>
                    <a:lnTo>
                      <a:pt x="80" y="31"/>
                    </a:lnTo>
                    <a:lnTo>
                      <a:pt x="77" y="34"/>
                    </a:lnTo>
                    <a:lnTo>
                      <a:pt x="75" y="34"/>
                    </a:lnTo>
                    <a:lnTo>
                      <a:pt x="75" y="35"/>
                    </a:lnTo>
                    <a:lnTo>
                      <a:pt x="72" y="35"/>
                    </a:lnTo>
                    <a:lnTo>
                      <a:pt x="71" y="36"/>
                    </a:lnTo>
                    <a:lnTo>
                      <a:pt x="70" y="38"/>
                    </a:lnTo>
                    <a:lnTo>
                      <a:pt x="70" y="39"/>
                    </a:lnTo>
                    <a:lnTo>
                      <a:pt x="72" y="41"/>
                    </a:lnTo>
                    <a:lnTo>
                      <a:pt x="72" y="42"/>
                    </a:lnTo>
                    <a:lnTo>
                      <a:pt x="72" y="44"/>
                    </a:lnTo>
                    <a:lnTo>
                      <a:pt x="70" y="49"/>
                    </a:lnTo>
                    <a:lnTo>
                      <a:pt x="68" y="50"/>
                    </a:lnTo>
                    <a:lnTo>
                      <a:pt x="67" y="51"/>
                    </a:lnTo>
                    <a:lnTo>
                      <a:pt x="67" y="53"/>
                    </a:lnTo>
                    <a:lnTo>
                      <a:pt x="66" y="54"/>
                    </a:lnTo>
                    <a:lnTo>
                      <a:pt x="63" y="50"/>
                    </a:lnTo>
                    <a:lnTo>
                      <a:pt x="11" y="52"/>
                    </a:lnTo>
                    <a:lnTo>
                      <a:pt x="11" y="51"/>
                    </a:lnTo>
                    <a:lnTo>
                      <a:pt x="10" y="49"/>
                    </a:lnTo>
                    <a:lnTo>
                      <a:pt x="11" y="48"/>
                    </a:lnTo>
                    <a:lnTo>
                      <a:pt x="10" y="46"/>
                    </a:lnTo>
                    <a:lnTo>
                      <a:pt x="9" y="45"/>
                    </a:lnTo>
                    <a:lnTo>
                      <a:pt x="10" y="44"/>
                    </a:lnTo>
                    <a:lnTo>
                      <a:pt x="10" y="42"/>
                    </a:lnTo>
                    <a:lnTo>
                      <a:pt x="8" y="41"/>
                    </a:lnTo>
                    <a:lnTo>
                      <a:pt x="8" y="39"/>
                    </a:lnTo>
                    <a:lnTo>
                      <a:pt x="9" y="37"/>
                    </a:lnTo>
                    <a:lnTo>
                      <a:pt x="8" y="36"/>
                    </a:lnTo>
                    <a:lnTo>
                      <a:pt x="6" y="35"/>
                    </a:lnTo>
                    <a:lnTo>
                      <a:pt x="6" y="33"/>
                    </a:lnTo>
                    <a:lnTo>
                      <a:pt x="6" y="32"/>
                    </a:lnTo>
                    <a:lnTo>
                      <a:pt x="5" y="31"/>
                    </a:lnTo>
                    <a:lnTo>
                      <a:pt x="4" y="28"/>
                    </a:lnTo>
                    <a:lnTo>
                      <a:pt x="3" y="26"/>
                    </a:lnTo>
                    <a:lnTo>
                      <a:pt x="4" y="24"/>
                    </a:lnTo>
                    <a:lnTo>
                      <a:pt x="4" y="23"/>
                    </a:lnTo>
                    <a:lnTo>
                      <a:pt x="2" y="22"/>
                    </a:lnTo>
                    <a:lnTo>
                      <a:pt x="2" y="20"/>
                    </a:lnTo>
                    <a:lnTo>
                      <a:pt x="2" y="20"/>
                    </a:lnTo>
                    <a:lnTo>
                      <a:pt x="2" y="18"/>
                    </a:lnTo>
                    <a:lnTo>
                      <a:pt x="0" y="15"/>
                    </a:lnTo>
                    <a:lnTo>
                      <a:pt x="2" y="12"/>
                    </a:lnTo>
                    <a:lnTo>
                      <a:pt x="1" y="10"/>
                    </a:lnTo>
                    <a:lnTo>
                      <a:pt x="2" y="10"/>
                    </a:lnTo>
                    <a:lnTo>
                      <a:pt x="2" y="7"/>
                    </a:lnTo>
                    <a:lnTo>
                      <a:pt x="1" y="6"/>
                    </a:lnTo>
                    <a:lnTo>
                      <a:pt x="2" y="4"/>
                    </a:lnTo>
                    <a:lnTo>
                      <a:pt x="1" y="3"/>
                    </a:lnTo>
                    <a:lnTo>
                      <a:pt x="0" y="2"/>
                    </a:lnTo>
                    <a:lnTo>
                      <a:pt x="2" y="2"/>
                    </a:lnTo>
                    <a:lnTo>
                      <a:pt x="2" y="2"/>
                    </a:lnTo>
                    <a:lnTo>
                      <a:pt x="2" y="2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99" name="Freeform 25"/>
              <p:cNvSpPr>
                <a:spLocks/>
              </p:cNvSpPr>
              <p:nvPr/>
            </p:nvSpPr>
            <p:spPr bwMode="auto">
              <a:xfrm>
                <a:off x="3352" y="1970"/>
                <a:ext cx="460" cy="380"/>
              </a:xfrm>
              <a:custGeom>
                <a:avLst/>
                <a:gdLst/>
                <a:ahLst/>
                <a:cxnLst>
                  <a:cxn ang="0">
                    <a:pos x="76" y="69"/>
                  </a:cxn>
                  <a:cxn ang="0">
                    <a:pos x="77" y="71"/>
                  </a:cxn>
                  <a:cxn ang="0">
                    <a:pos x="77" y="74"/>
                  </a:cxn>
                  <a:cxn ang="0">
                    <a:pos x="74" y="77"/>
                  </a:cxn>
                  <a:cxn ang="0">
                    <a:pos x="83" y="78"/>
                  </a:cxn>
                  <a:cxn ang="0">
                    <a:pos x="83" y="74"/>
                  </a:cxn>
                  <a:cxn ang="0">
                    <a:pos x="85" y="69"/>
                  </a:cxn>
                  <a:cxn ang="0">
                    <a:pos x="88" y="67"/>
                  </a:cxn>
                  <a:cxn ang="0">
                    <a:pos x="89" y="67"/>
                  </a:cxn>
                  <a:cxn ang="0">
                    <a:pos x="90" y="61"/>
                  </a:cxn>
                  <a:cxn ang="0">
                    <a:pos x="89" y="60"/>
                  </a:cxn>
                  <a:cxn ang="0">
                    <a:pos x="88" y="59"/>
                  </a:cxn>
                  <a:cxn ang="0">
                    <a:pos x="87" y="60"/>
                  </a:cxn>
                  <a:cxn ang="0">
                    <a:pos x="84" y="56"/>
                  </a:cxn>
                  <a:cxn ang="0">
                    <a:pos x="85" y="54"/>
                  </a:cxn>
                  <a:cxn ang="0">
                    <a:pos x="84" y="52"/>
                  </a:cxn>
                  <a:cxn ang="0">
                    <a:pos x="79" y="46"/>
                  </a:cxn>
                  <a:cxn ang="0">
                    <a:pos x="74" y="43"/>
                  </a:cxn>
                  <a:cxn ang="0">
                    <a:pos x="71" y="38"/>
                  </a:cxn>
                  <a:cxn ang="0">
                    <a:pos x="74" y="34"/>
                  </a:cxn>
                  <a:cxn ang="0">
                    <a:pos x="74" y="30"/>
                  </a:cxn>
                  <a:cxn ang="0">
                    <a:pos x="70" y="27"/>
                  </a:cxn>
                  <a:cxn ang="0">
                    <a:pos x="68" y="29"/>
                  </a:cxn>
                  <a:cxn ang="0">
                    <a:pos x="65" y="22"/>
                  </a:cxn>
                  <a:cxn ang="0">
                    <a:pos x="60" y="18"/>
                  </a:cxn>
                  <a:cxn ang="0">
                    <a:pos x="56" y="13"/>
                  </a:cxn>
                  <a:cxn ang="0">
                    <a:pos x="55" y="6"/>
                  </a:cxn>
                  <a:cxn ang="0">
                    <a:pos x="55" y="4"/>
                  </a:cxn>
                  <a:cxn ang="0">
                    <a:pos x="0" y="2"/>
                  </a:cxn>
                  <a:cxn ang="0">
                    <a:pos x="2" y="5"/>
                  </a:cxn>
                  <a:cxn ang="0">
                    <a:pos x="5" y="9"/>
                  </a:cxn>
                  <a:cxn ang="0">
                    <a:pos x="5" y="11"/>
                  </a:cxn>
                  <a:cxn ang="0">
                    <a:pos x="11" y="16"/>
                  </a:cxn>
                  <a:cxn ang="0">
                    <a:pos x="9" y="20"/>
                  </a:cxn>
                  <a:cxn ang="0">
                    <a:pos x="11" y="22"/>
                  </a:cxn>
                  <a:cxn ang="0">
                    <a:pos x="13" y="26"/>
                  </a:cxn>
                  <a:cxn ang="0">
                    <a:pos x="15" y="27"/>
                  </a:cxn>
                  <a:cxn ang="0">
                    <a:pos x="16" y="72"/>
                  </a:cxn>
                </a:cxnLst>
                <a:rect l="0" t="0" r="r" b="b"/>
                <a:pathLst>
                  <a:path w="90" h="78">
                    <a:moveTo>
                      <a:pt x="16" y="72"/>
                    </a:moveTo>
                    <a:lnTo>
                      <a:pt x="76" y="69"/>
                    </a:lnTo>
                    <a:lnTo>
                      <a:pt x="76" y="70"/>
                    </a:lnTo>
                    <a:lnTo>
                      <a:pt x="77" y="71"/>
                    </a:lnTo>
                    <a:lnTo>
                      <a:pt x="78" y="72"/>
                    </a:lnTo>
                    <a:lnTo>
                      <a:pt x="77" y="74"/>
                    </a:lnTo>
                    <a:lnTo>
                      <a:pt x="76" y="75"/>
                    </a:lnTo>
                    <a:lnTo>
                      <a:pt x="74" y="77"/>
                    </a:lnTo>
                    <a:lnTo>
                      <a:pt x="74" y="78"/>
                    </a:lnTo>
                    <a:lnTo>
                      <a:pt x="83" y="78"/>
                    </a:lnTo>
                    <a:lnTo>
                      <a:pt x="84" y="75"/>
                    </a:lnTo>
                    <a:lnTo>
                      <a:pt x="83" y="74"/>
                    </a:lnTo>
                    <a:lnTo>
                      <a:pt x="84" y="71"/>
                    </a:lnTo>
                    <a:lnTo>
                      <a:pt x="85" y="69"/>
                    </a:lnTo>
                    <a:lnTo>
                      <a:pt x="86" y="67"/>
                    </a:lnTo>
                    <a:lnTo>
                      <a:pt x="88" y="67"/>
                    </a:lnTo>
                    <a:lnTo>
                      <a:pt x="88" y="67"/>
                    </a:lnTo>
                    <a:lnTo>
                      <a:pt x="89" y="67"/>
                    </a:lnTo>
                    <a:lnTo>
                      <a:pt x="90" y="62"/>
                    </a:lnTo>
                    <a:lnTo>
                      <a:pt x="90" y="61"/>
                    </a:lnTo>
                    <a:lnTo>
                      <a:pt x="89" y="60"/>
                    </a:lnTo>
                    <a:lnTo>
                      <a:pt x="89" y="60"/>
                    </a:lnTo>
                    <a:lnTo>
                      <a:pt x="89" y="60"/>
                    </a:lnTo>
                    <a:lnTo>
                      <a:pt x="88" y="59"/>
                    </a:lnTo>
                    <a:lnTo>
                      <a:pt x="87" y="59"/>
                    </a:lnTo>
                    <a:lnTo>
                      <a:pt x="87" y="60"/>
                    </a:lnTo>
                    <a:lnTo>
                      <a:pt x="87" y="60"/>
                    </a:lnTo>
                    <a:lnTo>
                      <a:pt x="84" y="56"/>
                    </a:lnTo>
                    <a:lnTo>
                      <a:pt x="84" y="55"/>
                    </a:lnTo>
                    <a:lnTo>
                      <a:pt x="85" y="54"/>
                    </a:lnTo>
                    <a:lnTo>
                      <a:pt x="85" y="53"/>
                    </a:lnTo>
                    <a:lnTo>
                      <a:pt x="84" y="52"/>
                    </a:lnTo>
                    <a:lnTo>
                      <a:pt x="83" y="49"/>
                    </a:lnTo>
                    <a:lnTo>
                      <a:pt x="79" y="46"/>
                    </a:lnTo>
                    <a:lnTo>
                      <a:pt x="78" y="45"/>
                    </a:lnTo>
                    <a:lnTo>
                      <a:pt x="74" y="43"/>
                    </a:lnTo>
                    <a:lnTo>
                      <a:pt x="72" y="40"/>
                    </a:lnTo>
                    <a:lnTo>
                      <a:pt x="71" y="38"/>
                    </a:lnTo>
                    <a:lnTo>
                      <a:pt x="71" y="37"/>
                    </a:lnTo>
                    <a:lnTo>
                      <a:pt x="74" y="34"/>
                    </a:lnTo>
                    <a:lnTo>
                      <a:pt x="73" y="32"/>
                    </a:lnTo>
                    <a:lnTo>
                      <a:pt x="74" y="30"/>
                    </a:lnTo>
                    <a:lnTo>
                      <a:pt x="73" y="29"/>
                    </a:lnTo>
                    <a:lnTo>
                      <a:pt x="70" y="27"/>
                    </a:lnTo>
                    <a:lnTo>
                      <a:pt x="69" y="28"/>
                    </a:lnTo>
                    <a:lnTo>
                      <a:pt x="68" y="29"/>
                    </a:lnTo>
                    <a:lnTo>
                      <a:pt x="67" y="29"/>
                    </a:lnTo>
                    <a:lnTo>
                      <a:pt x="65" y="22"/>
                    </a:lnTo>
                    <a:lnTo>
                      <a:pt x="64" y="21"/>
                    </a:lnTo>
                    <a:lnTo>
                      <a:pt x="60" y="18"/>
                    </a:lnTo>
                    <a:lnTo>
                      <a:pt x="56" y="14"/>
                    </a:lnTo>
                    <a:lnTo>
                      <a:pt x="56" y="13"/>
                    </a:lnTo>
                    <a:lnTo>
                      <a:pt x="55" y="10"/>
                    </a:lnTo>
                    <a:lnTo>
                      <a:pt x="55" y="6"/>
                    </a:lnTo>
                    <a:lnTo>
                      <a:pt x="55" y="5"/>
                    </a:lnTo>
                    <a:lnTo>
                      <a:pt x="55" y="4"/>
                    </a:lnTo>
                    <a:lnTo>
                      <a:pt x="52" y="0"/>
                    </a:lnTo>
                    <a:lnTo>
                      <a:pt x="0" y="2"/>
                    </a:lnTo>
                    <a:lnTo>
                      <a:pt x="1" y="3"/>
                    </a:lnTo>
                    <a:lnTo>
                      <a:pt x="2" y="5"/>
                    </a:lnTo>
                    <a:lnTo>
                      <a:pt x="3" y="7"/>
                    </a:lnTo>
                    <a:lnTo>
                      <a:pt x="5" y="9"/>
                    </a:lnTo>
                    <a:lnTo>
                      <a:pt x="5" y="10"/>
                    </a:lnTo>
                    <a:lnTo>
                      <a:pt x="5" y="11"/>
                    </a:lnTo>
                    <a:lnTo>
                      <a:pt x="5" y="12"/>
                    </a:lnTo>
                    <a:lnTo>
                      <a:pt x="11" y="16"/>
                    </a:lnTo>
                    <a:lnTo>
                      <a:pt x="9" y="18"/>
                    </a:lnTo>
                    <a:lnTo>
                      <a:pt x="9" y="20"/>
                    </a:lnTo>
                    <a:lnTo>
                      <a:pt x="10" y="22"/>
                    </a:lnTo>
                    <a:lnTo>
                      <a:pt x="11" y="22"/>
                    </a:lnTo>
                    <a:lnTo>
                      <a:pt x="12" y="25"/>
                    </a:lnTo>
                    <a:lnTo>
                      <a:pt x="13" y="26"/>
                    </a:lnTo>
                    <a:lnTo>
                      <a:pt x="15" y="26"/>
                    </a:lnTo>
                    <a:lnTo>
                      <a:pt x="15" y="27"/>
                    </a:lnTo>
                    <a:lnTo>
                      <a:pt x="16" y="63"/>
                    </a:lnTo>
                    <a:lnTo>
                      <a:pt x="16" y="72"/>
                    </a:lnTo>
                    <a:lnTo>
                      <a:pt x="16" y="72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0" name="Freeform 26"/>
              <p:cNvSpPr>
                <a:spLocks/>
              </p:cNvSpPr>
              <p:nvPr/>
            </p:nvSpPr>
            <p:spPr bwMode="auto">
              <a:xfrm>
                <a:off x="3525" y="1438"/>
                <a:ext cx="364" cy="371"/>
              </a:xfrm>
              <a:custGeom>
                <a:avLst/>
                <a:gdLst/>
                <a:ahLst/>
                <a:cxnLst>
                  <a:cxn ang="0">
                    <a:pos x="29" y="75"/>
                  </a:cxn>
                  <a:cxn ang="0">
                    <a:pos x="24" y="72"/>
                  </a:cxn>
                  <a:cxn ang="0">
                    <a:pos x="22" y="65"/>
                  </a:cxn>
                  <a:cxn ang="0">
                    <a:pos x="23" y="63"/>
                  </a:cxn>
                  <a:cxn ang="0">
                    <a:pos x="21" y="59"/>
                  </a:cxn>
                  <a:cxn ang="0">
                    <a:pos x="21" y="54"/>
                  </a:cxn>
                  <a:cxn ang="0">
                    <a:pos x="17" y="50"/>
                  </a:cxn>
                  <a:cxn ang="0">
                    <a:pos x="12" y="45"/>
                  </a:cxn>
                  <a:cxn ang="0">
                    <a:pos x="8" y="43"/>
                  </a:cxn>
                  <a:cxn ang="0">
                    <a:pos x="7" y="42"/>
                  </a:cxn>
                  <a:cxn ang="0">
                    <a:pos x="3" y="41"/>
                  </a:cxn>
                  <a:cxn ang="0">
                    <a:pos x="1" y="39"/>
                  </a:cxn>
                  <a:cxn ang="0">
                    <a:pos x="2" y="31"/>
                  </a:cxn>
                  <a:cxn ang="0">
                    <a:pos x="3" y="28"/>
                  </a:cxn>
                  <a:cxn ang="0">
                    <a:pos x="0" y="25"/>
                  </a:cxn>
                  <a:cxn ang="0">
                    <a:pos x="1" y="22"/>
                  </a:cxn>
                  <a:cxn ang="0">
                    <a:pos x="5" y="17"/>
                  </a:cxn>
                  <a:cxn ang="0">
                    <a:pos x="7" y="16"/>
                  </a:cxn>
                  <a:cxn ang="0">
                    <a:pos x="7" y="6"/>
                  </a:cxn>
                  <a:cxn ang="0">
                    <a:pos x="9" y="5"/>
                  </a:cxn>
                  <a:cxn ang="0">
                    <a:pos x="13" y="5"/>
                  </a:cxn>
                  <a:cxn ang="0">
                    <a:pos x="22" y="1"/>
                  </a:cxn>
                  <a:cxn ang="0">
                    <a:pos x="24" y="1"/>
                  </a:cxn>
                  <a:cxn ang="0">
                    <a:pos x="23" y="3"/>
                  </a:cxn>
                  <a:cxn ang="0">
                    <a:pos x="22" y="6"/>
                  </a:cxn>
                  <a:cxn ang="0">
                    <a:pos x="26" y="5"/>
                  </a:cxn>
                  <a:cxn ang="0">
                    <a:pos x="28" y="6"/>
                  </a:cxn>
                  <a:cxn ang="0">
                    <a:pos x="31" y="8"/>
                  </a:cxn>
                  <a:cxn ang="0">
                    <a:pos x="32" y="10"/>
                  </a:cxn>
                  <a:cxn ang="0">
                    <a:pos x="44" y="13"/>
                  </a:cxn>
                  <a:cxn ang="0">
                    <a:pos x="48" y="15"/>
                  </a:cxn>
                  <a:cxn ang="0">
                    <a:pos x="50" y="15"/>
                  </a:cxn>
                  <a:cxn ang="0">
                    <a:pos x="51" y="15"/>
                  </a:cxn>
                  <a:cxn ang="0">
                    <a:pos x="56" y="16"/>
                  </a:cxn>
                  <a:cxn ang="0">
                    <a:pos x="56" y="17"/>
                  </a:cxn>
                  <a:cxn ang="0">
                    <a:pos x="58" y="18"/>
                  </a:cxn>
                  <a:cxn ang="0">
                    <a:pos x="61" y="21"/>
                  </a:cxn>
                  <a:cxn ang="0">
                    <a:pos x="60" y="25"/>
                  </a:cxn>
                  <a:cxn ang="0">
                    <a:pos x="63" y="25"/>
                  </a:cxn>
                  <a:cxn ang="0">
                    <a:pos x="62" y="27"/>
                  </a:cxn>
                  <a:cxn ang="0">
                    <a:pos x="64" y="30"/>
                  </a:cxn>
                  <a:cxn ang="0">
                    <a:pos x="61" y="33"/>
                  </a:cxn>
                  <a:cxn ang="0">
                    <a:pos x="59" y="38"/>
                  </a:cxn>
                  <a:cxn ang="0">
                    <a:pos x="59" y="39"/>
                  </a:cxn>
                  <a:cxn ang="0">
                    <a:pos x="63" y="35"/>
                  </a:cxn>
                  <a:cxn ang="0">
                    <a:pos x="66" y="33"/>
                  </a:cxn>
                  <a:cxn ang="0">
                    <a:pos x="68" y="31"/>
                  </a:cxn>
                  <a:cxn ang="0">
                    <a:pos x="68" y="28"/>
                  </a:cxn>
                  <a:cxn ang="0">
                    <a:pos x="69" y="27"/>
                  </a:cxn>
                  <a:cxn ang="0">
                    <a:pos x="70" y="25"/>
                  </a:cxn>
                  <a:cxn ang="0">
                    <a:pos x="71" y="26"/>
                  </a:cxn>
                  <a:cxn ang="0">
                    <a:pos x="69" y="33"/>
                  </a:cxn>
                  <a:cxn ang="0">
                    <a:pos x="68" y="35"/>
                  </a:cxn>
                  <a:cxn ang="0">
                    <a:pos x="66" y="40"/>
                  </a:cxn>
                  <a:cxn ang="0">
                    <a:pos x="66" y="45"/>
                  </a:cxn>
                  <a:cxn ang="0">
                    <a:pos x="64" y="47"/>
                  </a:cxn>
                  <a:cxn ang="0">
                    <a:pos x="65" y="54"/>
                  </a:cxn>
                  <a:cxn ang="0">
                    <a:pos x="63" y="59"/>
                  </a:cxn>
                  <a:cxn ang="0">
                    <a:pos x="65" y="70"/>
                  </a:cxn>
                  <a:cxn ang="0">
                    <a:pos x="65" y="71"/>
                  </a:cxn>
                  <a:cxn ang="0">
                    <a:pos x="65" y="74"/>
                  </a:cxn>
                  <a:cxn ang="0">
                    <a:pos x="30" y="76"/>
                  </a:cxn>
                </a:cxnLst>
                <a:rect l="0" t="0" r="r" b="b"/>
                <a:pathLst>
                  <a:path w="71" h="76">
                    <a:moveTo>
                      <a:pt x="30" y="76"/>
                    </a:moveTo>
                    <a:lnTo>
                      <a:pt x="29" y="75"/>
                    </a:lnTo>
                    <a:lnTo>
                      <a:pt x="28" y="73"/>
                    </a:lnTo>
                    <a:lnTo>
                      <a:pt x="24" y="72"/>
                    </a:lnTo>
                    <a:lnTo>
                      <a:pt x="23" y="67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3" y="63"/>
                    </a:lnTo>
                    <a:lnTo>
                      <a:pt x="22" y="61"/>
                    </a:lnTo>
                    <a:lnTo>
                      <a:pt x="21" y="59"/>
                    </a:lnTo>
                    <a:lnTo>
                      <a:pt x="21" y="56"/>
                    </a:lnTo>
                    <a:lnTo>
                      <a:pt x="21" y="54"/>
                    </a:lnTo>
                    <a:lnTo>
                      <a:pt x="21" y="53"/>
                    </a:lnTo>
                    <a:lnTo>
                      <a:pt x="17" y="50"/>
                    </a:lnTo>
                    <a:lnTo>
                      <a:pt x="13" y="48"/>
                    </a:lnTo>
                    <a:lnTo>
                      <a:pt x="12" y="45"/>
                    </a:lnTo>
                    <a:lnTo>
                      <a:pt x="8" y="44"/>
                    </a:lnTo>
                    <a:lnTo>
                      <a:pt x="8" y="43"/>
                    </a:lnTo>
                    <a:lnTo>
                      <a:pt x="7" y="42"/>
                    </a:lnTo>
                    <a:lnTo>
                      <a:pt x="7" y="42"/>
                    </a:lnTo>
                    <a:lnTo>
                      <a:pt x="4" y="41"/>
                    </a:lnTo>
                    <a:lnTo>
                      <a:pt x="3" y="41"/>
                    </a:lnTo>
                    <a:lnTo>
                      <a:pt x="2" y="40"/>
                    </a:lnTo>
                    <a:lnTo>
                      <a:pt x="1" y="39"/>
                    </a:lnTo>
                    <a:lnTo>
                      <a:pt x="1" y="34"/>
                    </a:lnTo>
                    <a:lnTo>
                      <a:pt x="2" y="31"/>
                    </a:lnTo>
                    <a:lnTo>
                      <a:pt x="2" y="30"/>
                    </a:lnTo>
                    <a:lnTo>
                      <a:pt x="3" y="28"/>
                    </a:lnTo>
                    <a:lnTo>
                      <a:pt x="1" y="26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1" y="22"/>
                    </a:lnTo>
                    <a:lnTo>
                      <a:pt x="1" y="20"/>
                    </a:lnTo>
                    <a:lnTo>
                      <a:pt x="5" y="17"/>
                    </a:lnTo>
                    <a:lnTo>
                      <a:pt x="6" y="17"/>
                    </a:lnTo>
                    <a:lnTo>
                      <a:pt x="7" y="16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5"/>
                    </a:lnTo>
                    <a:lnTo>
                      <a:pt x="9" y="5"/>
                    </a:lnTo>
                    <a:lnTo>
                      <a:pt x="11" y="6"/>
                    </a:lnTo>
                    <a:lnTo>
                      <a:pt x="13" y="5"/>
                    </a:lnTo>
                    <a:lnTo>
                      <a:pt x="16" y="4"/>
                    </a:lnTo>
                    <a:lnTo>
                      <a:pt x="22" y="1"/>
                    </a:lnTo>
                    <a:lnTo>
                      <a:pt x="23" y="0"/>
                    </a:lnTo>
                    <a:lnTo>
                      <a:pt x="24" y="1"/>
                    </a:lnTo>
                    <a:lnTo>
                      <a:pt x="24" y="2"/>
                    </a:lnTo>
                    <a:lnTo>
                      <a:pt x="23" y="3"/>
                    </a:lnTo>
                    <a:lnTo>
                      <a:pt x="23" y="4"/>
                    </a:lnTo>
                    <a:lnTo>
                      <a:pt x="22" y="6"/>
                    </a:lnTo>
                    <a:lnTo>
                      <a:pt x="25" y="5"/>
                    </a:lnTo>
                    <a:lnTo>
                      <a:pt x="26" y="5"/>
                    </a:lnTo>
                    <a:lnTo>
                      <a:pt x="27" y="7"/>
                    </a:lnTo>
                    <a:lnTo>
                      <a:pt x="28" y="6"/>
                    </a:lnTo>
                    <a:lnTo>
                      <a:pt x="29" y="7"/>
                    </a:lnTo>
                    <a:lnTo>
                      <a:pt x="31" y="8"/>
                    </a:lnTo>
                    <a:lnTo>
                      <a:pt x="32" y="8"/>
                    </a:lnTo>
                    <a:lnTo>
                      <a:pt x="32" y="10"/>
                    </a:lnTo>
                    <a:lnTo>
                      <a:pt x="33" y="11"/>
                    </a:lnTo>
                    <a:lnTo>
                      <a:pt x="44" y="13"/>
                    </a:lnTo>
                    <a:lnTo>
                      <a:pt x="46" y="13"/>
                    </a:lnTo>
                    <a:lnTo>
                      <a:pt x="48" y="15"/>
                    </a:lnTo>
                    <a:lnTo>
                      <a:pt x="50" y="15"/>
                    </a:lnTo>
                    <a:lnTo>
                      <a:pt x="50" y="15"/>
                    </a:lnTo>
                    <a:lnTo>
                      <a:pt x="51" y="15"/>
                    </a:lnTo>
                    <a:lnTo>
                      <a:pt x="51" y="15"/>
                    </a:lnTo>
                    <a:lnTo>
                      <a:pt x="54" y="15"/>
                    </a:lnTo>
                    <a:lnTo>
                      <a:pt x="56" y="16"/>
                    </a:lnTo>
                    <a:lnTo>
                      <a:pt x="57" y="17"/>
                    </a:lnTo>
                    <a:lnTo>
                      <a:pt x="56" y="17"/>
                    </a:lnTo>
                    <a:lnTo>
                      <a:pt x="56" y="18"/>
                    </a:lnTo>
                    <a:lnTo>
                      <a:pt x="58" y="18"/>
                    </a:lnTo>
                    <a:lnTo>
                      <a:pt x="60" y="19"/>
                    </a:lnTo>
                    <a:lnTo>
                      <a:pt x="61" y="21"/>
                    </a:lnTo>
                    <a:lnTo>
                      <a:pt x="60" y="25"/>
                    </a:lnTo>
                    <a:lnTo>
                      <a:pt x="60" y="25"/>
                    </a:lnTo>
                    <a:lnTo>
                      <a:pt x="62" y="25"/>
                    </a:lnTo>
                    <a:lnTo>
                      <a:pt x="63" y="25"/>
                    </a:lnTo>
                    <a:lnTo>
                      <a:pt x="62" y="26"/>
                    </a:lnTo>
                    <a:lnTo>
                      <a:pt x="62" y="27"/>
                    </a:lnTo>
                    <a:lnTo>
                      <a:pt x="62" y="28"/>
                    </a:lnTo>
                    <a:lnTo>
                      <a:pt x="64" y="30"/>
                    </a:lnTo>
                    <a:lnTo>
                      <a:pt x="64" y="30"/>
                    </a:lnTo>
                    <a:lnTo>
                      <a:pt x="61" y="33"/>
                    </a:lnTo>
                    <a:lnTo>
                      <a:pt x="60" y="36"/>
                    </a:lnTo>
                    <a:lnTo>
                      <a:pt x="59" y="38"/>
                    </a:lnTo>
                    <a:lnTo>
                      <a:pt x="59" y="39"/>
                    </a:lnTo>
                    <a:lnTo>
                      <a:pt x="59" y="39"/>
                    </a:lnTo>
                    <a:lnTo>
                      <a:pt x="61" y="38"/>
                    </a:lnTo>
                    <a:lnTo>
                      <a:pt x="63" y="35"/>
                    </a:lnTo>
                    <a:lnTo>
                      <a:pt x="65" y="33"/>
                    </a:lnTo>
                    <a:lnTo>
                      <a:pt x="66" y="33"/>
                    </a:lnTo>
                    <a:lnTo>
                      <a:pt x="67" y="32"/>
                    </a:lnTo>
                    <a:lnTo>
                      <a:pt x="68" y="31"/>
                    </a:lnTo>
                    <a:lnTo>
                      <a:pt x="68" y="30"/>
                    </a:lnTo>
                    <a:lnTo>
                      <a:pt x="68" y="28"/>
                    </a:lnTo>
                    <a:lnTo>
                      <a:pt x="68" y="27"/>
                    </a:lnTo>
                    <a:lnTo>
                      <a:pt x="69" y="27"/>
                    </a:lnTo>
                    <a:lnTo>
                      <a:pt x="69" y="26"/>
                    </a:lnTo>
                    <a:lnTo>
                      <a:pt x="70" y="25"/>
                    </a:lnTo>
                    <a:lnTo>
                      <a:pt x="71" y="25"/>
                    </a:lnTo>
                    <a:lnTo>
                      <a:pt x="71" y="26"/>
                    </a:lnTo>
                    <a:lnTo>
                      <a:pt x="71" y="28"/>
                    </a:lnTo>
                    <a:lnTo>
                      <a:pt x="69" y="33"/>
                    </a:lnTo>
                    <a:lnTo>
                      <a:pt x="68" y="34"/>
                    </a:lnTo>
                    <a:lnTo>
                      <a:pt x="68" y="35"/>
                    </a:lnTo>
                    <a:lnTo>
                      <a:pt x="68" y="36"/>
                    </a:lnTo>
                    <a:lnTo>
                      <a:pt x="66" y="40"/>
                    </a:lnTo>
                    <a:lnTo>
                      <a:pt x="66" y="43"/>
                    </a:lnTo>
                    <a:lnTo>
                      <a:pt x="66" y="45"/>
                    </a:lnTo>
                    <a:lnTo>
                      <a:pt x="64" y="46"/>
                    </a:lnTo>
                    <a:lnTo>
                      <a:pt x="64" y="47"/>
                    </a:lnTo>
                    <a:lnTo>
                      <a:pt x="64" y="50"/>
                    </a:lnTo>
                    <a:lnTo>
                      <a:pt x="65" y="54"/>
                    </a:lnTo>
                    <a:lnTo>
                      <a:pt x="64" y="55"/>
                    </a:lnTo>
                    <a:lnTo>
                      <a:pt x="63" y="59"/>
                    </a:lnTo>
                    <a:lnTo>
                      <a:pt x="63" y="65"/>
                    </a:lnTo>
                    <a:lnTo>
                      <a:pt x="65" y="70"/>
                    </a:lnTo>
                    <a:lnTo>
                      <a:pt x="65" y="70"/>
                    </a:lnTo>
                    <a:lnTo>
                      <a:pt x="65" y="71"/>
                    </a:lnTo>
                    <a:lnTo>
                      <a:pt x="65" y="72"/>
                    </a:lnTo>
                    <a:lnTo>
                      <a:pt x="65" y="74"/>
                    </a:lnTo>
                    <a:lnTo>
                      <a:pt x="30" y="76"/>
                    </a:lnTo>
                    <a:lnTo>
                      <a:pt x="30" y="76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1" name="Freeform 27"/>
              <p:cNvSpPr>
                <a:spLocks/>
              </p:cNvSpPr>
              <p:nvPr/>
            </p:nvSpPr>
            <p:spPr bwMode="auto">
              <a:xfrm>
                <a:off x="3786" y="2057"/>
                <a:ext cx="509" cy="249"/>
              </a:xfrm>
              <a:custGeom>
                <a:avLst/>
                <a:gdLst/>
                <a:ahLst/>
                <a:cxnLst>
                  <a:cxn ang="0">
                    <a:pos x="20" y="49"/>
                  </a:cxn>
                  <a:cxn ang="0">
                    <a:pos x="19" y="47"/>
                  </a:cxn>
                  <a:cxn ang="0">
                    <a:pos x="22" y="47"/>
                  </a:cxn>
                  <a:cxn ang="0">
                    <a:pos x="80" y="41"/>
                  </a:cxn>
                  <a:cxn ang="0">
                    <a:pos x="85" y="38"/>
                  </a:cxn>
                  <a:cxn ang="0">
                    <a:pos x="89" y="35"/>
                  </a:cxn>
                  <a:cxn ang="0">
                    <a:pos x="89" y="33"/>
                  </a:cxn>
                  <a:cxn ang="0">
                    <a:pos x="90" y="31"/>
                  </a:cxn>
                  <a:cxn ang="0">
                    <a:pos x="99" y="23"/>
                  </a:cxn>
                  <a:cxn ang="0">
                    <a:pos x="98" y="22"/>
                  </a:cxn>
                  <a:cxn ang="0">
                    <a:pos x="97" y="21"/>
                  </a:cxn>
                  <a:cxn ang="0">
                    <a:pos x="95" y="20"/>
                  </a:cxn>
                  <a:cxn ang="0">
                    <a:pos x="94" y="20"/>
                  </a:cxn>
                  <a:cxn ang="0">
                    <a:pos x="90" y="14"/>
                  </a:cxn>
                  <a:cxn ang="0">
                    <a:pos x="89" y="12"/>
                  </a:cxn>
                  <a:cxn ang="0">
                    <a:pos x="89" y="8"/>
                  </a:cxn>
                  <a:cxn ang="0">
                    <a:pos x="87" y="7"/>
                  </a:cxn>
                  <a:cxn ang="0">
                    <a:pos x="84" y="4"/>
                  </a:cxn>
                  <a:cxn ang="0">
                    <a:pos x="82" y="4"/>
                  </a:cxn>
                  <a:cxn ang="0">
                    <a:pos x="81" y="6"/>
                  </a:cxn>
                  <a:cxn ang="0">
                    <a:pos x="78" y="6"/>
                  </a:cxn>
                  <a:cxn ang="0">
                    <a:pos x="75" y="6"/>
                  </a:cxn>
                  <a:cxn ang="0">
                    <a:pos x="71" y="5"/>
                  </a:cxn>
                  <a:cxn ang="0">
                    <a:pos x="66" y="4"/>
                  </a:cxn>
                  <a:cxn ang="0">
                    <a:pos x="63" y="0"/>
                  </a:cxn>
                  <a:cxn ang="0">
                    <a:pos x="61" y="1"/>
                  </a:cxn>
                  <a:cxn ang="0">
                    <a:pos x="58" y="0"/>
                  </a:cxn>
                  <a:cxn ang="0">
                    <a:pos x="58" y="2"/>
                  </a:cxn>
                  <a:cxn ang="0">
                    <a:pos x="58" y="6"/>
                  </a:cxn>
                  <a:cxn ang="0">
                    <a:pos x="55" y="8"/>
                  </a:cxn>
                  <a:cxn ang="0">
                    <a:pos x="51" y="8"/>
                  </a:cxn>
                  <a:cxn ang="0">
                    <a:pos x="46" y="18"/>
                  </a:cxn>
                  <a:cxn ang="0">
                    <a:pos x="42" y="21"/>
                  </a:cxn>
                  <a:cxn ang="0">
                    <a:pos x="39" y="19"/>
                  </a:cxn>
                  <a:cxn ang="0">
                    <a:pos x="37" y="24"/>
                  </a:cxn>
                  <a:cxn ang="0">
                    <a:pos x="35" y="24"/>
                  </a:cxn>
                  <a:cxn ang="0">
                    <a:pos x="32" y="23"/>
                  </a:cxn>
                  <a:cxn ang="0">
                    <a:pos x="30" y="26"/>
                  </a:cxn>
                  <a:cxn ang="0">
                    <a:pos x="26" y="24"/>
                  </a:cxn>
                  <a:cxn ang="0">
                    <a:pos x="20" y="25"/>
                  </a:cxn>
                  <a:cxn ang="0">
                    <a:pos x="20" y="27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17" y="30"/>
                  </a:cxn>
                  <a:cxn ang="0">
                    <a:pos x="17" y="30"/>
                  </a:cxn>
                  <a:cxn ang="0">
                    <a:pos x="18" y="33"/>
                  </a:cxn>
                  <a:cxn ang="0">
                    <a:pos x="12" y="34"/>
                  </a:cxn>
                  <a:cxn ang="0">
                    <a:pos x="13" y="40"/>
                  </a:cxn>
                  <a:cxn ang="0">
                    <a:pos x="10" y="39"/>
                  </a:cxn>
                  <a:cxn ang="0">
                    <a:pos x="6" y="38"/>
                  </a:cxn>
                  <a:cxn ang="0">
                    <a:pos x="4" y="42"/>
                  </a:cxn>
                  <a:cxn ang="0">
                    <a:pos x="4" y="42"/>
                  </a:cxn>
                  <a:cxn ang="0">
                    <a:pos x="5" y="44"/>
                  </a:cxn>
                  <a:cxn ang="0">
                    <a:pos x="3" y="49"/>
                  </a:cxn>
                  <a:cxn ang="0">
                    <a:pos x="1" y="49"/>
                  </a:cxn>
                  <a:cxn ang="0">
                    <a:pos x="0" y="51"/>
                  </a:cxn>
                </a:cxnLst>
                <a:rect l="0" t="0" r="r" b="b"/>
                <a:pathLst>
                  <a:path w="99" h="51">
                    <a:moveTo>
                      <a:pt x="0" y="51"/>
                    </a:moveTo>
                    <a:lnTo>
                      <a:pt x="20" y="49"/>
                    </a:lnTo>
                    <a:lnTo>
                      <a:pt x="20" y="48"/>
                    </a:lnTo>
                    <a:lnTo>
                      <a:pt x="19" y="47"/>
                    </a:lnTo>
                    <a:lnTo>
                      <a:pt x="22" y="46"/>
                    </a:lnTo>
                    <a:lnTo>
                      <a:pt x="22" y="47"/>
                    </a:lnTo>
                    <a:lnTo>
                      <a:pt x="78" y="42"/>
                    </a:lnTo>
                    <a:lnTo>
                      <a:pt x="80" y="41"/>
                    </a:lnTo>
                    <a:lnTo>
                      <a:pt x="80" y="40"/>
                    </a:lnTo>
                    <a:lnTo>
                      <a:pt x="85" y="38"/>
                    </a:lnTo>
                    <a:lnTo>
                      <a:pt x="86" y="37"/>
                    </a:lnTo>
                    <a:lnTo>
                      <a:pt x="89" y="35"/>
                    </a:lnTo>
                    <a:lnTo>
                      <a:pt x="89" y="34"/>
                    </a:lnTo>
                    <a:lnTo>
                      <a:pt x="89" y="33"/>
                    </a:lnTo>
                    <a:lnTo>
                      <a:pt x="90" y="32"/>
                    </a:lnTo>
                    <a:lnTo>
                      <a:pt x="90" y="31"/>
                    </a:lnTo>
                    <a:lnTo>
                      <a:pt x="92" y="29"/>
                    </a:lnTo>
                    <a:lnTo>
                      <a:pt x="99" y="23"/>
                    </a:lnTo>
                    <a:lnTo>
                      <a:pt x="99" y="22"/>
                    </a:lnTo>
                    <a:lnTo>
                      <a:pt x="98" y="22"/>
                    </a:lnTo>
                    <a:lnTo>
                      <a:pt x="97" y="22"/>
                    </a:lnTo>
                    <a:lnTo>
                      <a:pt x="97" y="21"/>
                    </a:lnTo>
                    <a:lnTo>
                      <a:pt x="97" y="21"/>
                    </a:lnTo>
                    <a:lnTo>
                      <a:pt x="95" y="20"/>
                    </a:lnTo>
                    <a:lnTo>
                      <a:pt x="95" y="21"/>
                    </a:lnTo>
                    <a:lnTo>
                      <a:pt x="94" y="20"/>
                    </a:lnTo>
                    <a:lnTo>
                      <a:pt x="92" y="18"/>
                    </a:lnTo>
                    <a:lnTo>
                      <a:pt x="90" y="14"/>
                    </a:lnTo>
                    <a:lnTo>
                      <a:pt x="89" y="13"/>
                    </a:lnTo>
                    <a:lnTo>
                      <a:pt x="89" y="12"/>
                    </a:lnTo>
                    <a:lnTo>
                      <a:pt x="89" y="10"/>
                    </a:lnTo>
                    <a:lnTo>
                      <a:pt x="89" y="8"/>
                    </a:lnTo>
                    <a:lnTo>
                      <a:pt x="89" y="8"/>
                    </a:lnTo>
                    <a:lnTo>
                      <a:pt x="87" y="7"/>
                    </a:lnTo>
                    <a:lnTo>
                      <a:pt x="86" y="6"/>
                    </a:lnTo>
                    <a:lnTo>
                      <a:pt x="84" y="4"/>
                    </a:lnTo>
                    <a:lnTo>
                      <a:pt x="84" y="3"/>
                    </a:lnTo>
                    <a:lnTo>
                      <a:pt x="82" y="4"/>
                    </a:lnTo>
                    <a:lnTo>
                      <a:pt x="82" y="5"/>
                    </a:lnTo>
                    <a:lnTo>
                      <a:pt x="81" y="6"/>
                    </a:lnTo>
                    <a:lnTo>
                      <a:pt x="80" y="6"/>
                    </a:lnTo>
                    <a:lnTo>
                      <a:pt x="78" y="6"/>
                    </a:lnTo>
                    <a:lnTo>
                      <a:pt x="76" y="5"/>
                    </a:lnTo>
                    <a:lnTo>
                      <a:pt x="75" y="6"/>
                    </a:lnTo>
                    <a:lnTo>
                      <a:pt x="74" y="7"/>
                    </a:lnTo>
                    <a:lnTo>
                      <a:pt x="71" y="5"/>
                    </a:lnTo>
                    <a:lnTo>
                      <a:pt x="68" y="5"/>
                    </a:lnTo>
                    <a:lnTo>
                      <a:pt x="66" y="4"/>
                    </a:lnTo>
                    <a:lnTo>
                      <a:pt x="65" y="2"/>
                    </a:lnTo>
                    <a:lnTo>
                      <a:pt x="63" y="0"/>
                    </a:lnTo>
                    <a:lnTo>
                      <a:pt x="61" y="1"/>
                    </a:lnTo>
                    <a:lnTo>
                      <a:pt x="61" y="1"/>
                    </a:lnTo>
                    <a:lnTo>
                      <a:pt x="59" y="0"/>
                    </a:lnTo>
                    <a:lnTo>
                      <a:pt x="58" y="0"/>
                    </a:lnTo>
                    <a:lnTo>
                      <a:pt x="58" y="2"/>
                    </a:lnTo>
                    <a:lnTo>
                      <a:pt x="58" y="2"/>
                    </a:lnTo>
                    <a:lnTo>
                      <a:pt x="58" y="5"/>
                    </a:lnTo>
                    <a:lnTo>
                      <a:pt x="58" y="6"/>
                    </a:lnTo>
                    <a:lnTo>
                      <a:pt x="56" y="7"/>
                    </a:lnTo>
                    <a:lnTo>
                      <a:pt x="55" y="8"/>
                    </a:lnTo>
                    <a:lnTo>
                      <a:pt x="52" y="8"/>
                    </a:lnTo>
                    <a:lnTo>
                      <a:pt x="51" y="8"/>
                    </a:lnTo>
                    <a:lnTo>
                      <a:pt x="51" y="11"/>
                    </a:lnTo>
                    <a:lnTo>
                      <a:pt x="46" y="18"/>
                    </a:lnTo>
                    <a:lnTo>
                      <a:pt x="45" y="21"/>
                    </a:lnTo>
                    <a:lnTo>
                      <a:pt x="42" y="21"/>
                    </a:lnTo>
                    <a:lnTo>
                      <a:pt x="40" y="19"/>
                    </a:lnTo>
                    <a:lnTo>
                      <a:pt x="39" y="19"/>
                    </a:lnTo>
                    <a:lnTo>
                      <a:pt x="38" y="20"/>
                    </a:lnTo>
                    <a:lnTo>
                      <a:pt x="37" y="24"/>
                    </a:lnTo>
                    <a:lnTo>
                      <a:pt x="36" y="25"/>
                    </a:lnTo>
                    <a:lnTo>
                      <a:pt x="35" y="24"/>
                    </a:lnTo>
                    <a:lnTo>
                      <a:pt x="34" y="23"/>
                    </a:lnTo>
                    <a:lnTo>
                      <a:pt x="32" y="23"/>
                    </a:lnTo>
                    <a:lnTo>
                      <a:pt x="31" y="26"/>
                    </a:lnTo>
                    <a:lnTo>
                      <a:pt x="30" y="26"/>
                    </a:lnTo>
                    <a:lnTo>
                      <a:pt x="30" y="26"/>
                    </a:lnTo>
                    <a:lnTo>
                      <a:pt x="26" y="24"/>
                    </a:lnTo>
                    <a:lnTo>
                      <a:pt x="23" y="25"/>
                    </a:lnTo>
                    <a:lnTo>
                      <a:pt x="20" y="25"/>
                    </a:lnTo>
                    <a:lnTo>
                      <a:pt x="20" y="26"/>
                    </a:lnTo>
                    <a:lnTo>
                      <a:pt x="20" y="27"/>
                    </a:lnTo>
                    <a:lnTo>
                      <a:pt x="19" y="27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7" y="28"/>
                    </a:lnTo>
                    <a:lnTo>
                      <a:pt x="17" y="30"/>
                    </a:lnTo>
                    <a:lnTo>
                      <a:pt x="17" y="30"/>
                    </a:lnTo>
                    <a:lnTo>
                      <a:pt x="17" y="30"/>
                    </a:lnTo>
                    <a:lnTo>
                      <a:pt x="18" y="32"/>
                    </a:lnTo>
                    <a:lnTo>
                      <a:pt x="18" y="33"/>
                    </a:lnTo>
                    <a:lnTo>
                      <a:pt x="14" y="34"/>
                    </a:lnTo>
                    <a:lnTo>
                      <a:pt x="12" y="34"/>
                    </a:lnTo>
                    <a:lnTo>
                      <a:pt x="13" y="36"/>
                    </a:lnTo>
                    <a:lnTo>
                      <a:pt x="13" y="40"/>
                    </a:lnTo>
                    <a:lnTo>
                      <a:pt x="12" y="40"/>
                    </a:lnTo>
                    <a:lnTo>
                      <a:pt x="10" y="39"/>
                    </a:lnTo>
                    <a:lnTo>
                      <a:pt x="8" y="38"/>
                    </a:lnTo>
                    <a:lnTo>
                      <a:pt x="6" y="38"/>
                    </a:lnTo>
                    <a:lnTo>
                      <a:pt x="4" y="39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4" y="42"/>
                    </a:lnTo>
                    <a:lnTo>
                      <a:pt x="5" y="43"/>
                    </a:lnTo>
                    <a:lnTo>
                      <a:pt x="5" y="44"/>
                    </a:lnTo>
                    <a:lnTo>
                      <a:pt x="4" y="49"/>
                    </a:lnTo>
                    <a:lnTo>
                      <a:pt x="3" y="49"/>
                    </a:lnTo>
                    <a:lnTo>
                      <a:pt x="3" y="49"/>
                    </a:lnTo>
                    <a:lnTo>
                      <a:pt x="1" y="49"/>
                    </a:lnTo>
                    <a:lnTo>
                      <a:pt x="0" y="51"/>
                    </a:lnTo>
                    <a:lnTo>
                      <a:pt x="0" y="51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2" name="Freeform 28"/>
              <p:cNvSpPr>
                <a:spLocks/>
              </p:cNvSpPr>
              <p:nvPr/>
            </p:nvSpPr>
            <p:spPr bwMode="auto">
              <a:xfrm>
                <a:off x="3741" y="2243"/>
                <a:ext cx="568" cy="190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9" y="3"/>
                  </a:cxn>
                  <a:cxn ang="0">
                    <a:pos x="87" y="4"/>
                  </a:cxn>
                  <a:cxn ang="0">
                    <a:pos x="31" y="9"/>
                  </a:cxn>
                  <a:cxn ang="0">
                    <a:pos x="31" y="8"/>
                  </a:cxn>
                  <a:cxn ang="0">
                    <a:pos x="28" y="9"/>
                  </a:cxn>
                  <a:cxn ang="0">
                    <a:pos x="29" y="10"/>
                  </a:cxn>
                  <a:cxn ang="0">
                    <a:pos x="29" y="11"/>
                  </a:cxn>
                  <a:cxn ang="0">
                    <a:pos x="9" y="13"/>
                  </a:cxn>
                  <a:cxn ang="0">
                    <a:pos x="8" y="15"/>
                  </a:cxn>
                  <a:cxn ang="0">
                    <a:pos x="7" y="18"/>
                  </a:cxn>
                  <a:cxn ang="0">
                    <a:pos x="8" y="19"/>
                  </a:cxn>
                  <a:cxn ang="0">
                    <a:pos x="7" y="22"/>
                  </a:cxn>
                  <a:cxn ang="0">
                    <a:pos x="7" y="22"/>
                  </a:cxn>
                  <a:cxn ang="0">
                    <a:pos x="7" y="23"/>
                  </a:cxn>
                  <a:cxn ang="0">
                    <a:pos x="6" y="25"/>
                  </a:cxn>
                  <a:cxn ang="0">
                    <a:pos x="5" y="26"/>
                  </a:cxn>
                  <a:cxn ang="0">
                    <a:pos x="4" y="30"/>
                  </a:cxn>
                  <a:cxn ang="0">
                    <a:pos x="2" y="32"/>
                  </a:cxn>
                  <a:cxn ang="0">
                    <a:pos x="2" y="35"/>
                  </a:cxn>
                  <a:cxn ang="0">
                    <a:pos x="2" y="38"/>
                  </a:cxn>
                  <a:cxn ang="0">
                    <a:pos x="2" y="38"/>
                  </a:cxn>
                  <a:cxn ang="0">
                    <a:pos x="0" y="39"/>
                  </a:cxn>
                  <a:cxn ang="0">
                    <a:pos x="29" y="37"/>
                  </a:cxn>
                  <a:cxn ang="0">
                    <a:pos x="65" y="34"/>
                  </a:cxn>
                  <a:cxn ang="0">
                    <a:pos x="78" y="32"/>
                  </a:cxn>
                  <a:cxn ang="0">
                    <a:pos x="79" y="28"/>
                  </a:cxn>
                  <a:cxn ang="0">
                    <a:pos x="80" y="28"/>
                  </a:cxn>
                  <a:cxn ang="0">
                    <a:pos x="80" y="28"/>
                  </a:cxn>
                  <a:cxn ang="0">
                    <a:pos x="81" y="27"/>
                  </a:cxn>
                  <a:cxn ang="0">
                    <a:pos x="82" y="26"/>
                  </a:cxn>
                  <a:cxn ang="0">
                    <a:pos x="81" y="25"/>
                  </a:cxn>
                  <a:cxn ang="0">
                    <a:pos x="82" y="24"/>
                  </a:cxn>
                  <a:cxn ang="0">
                    <a:pos x="83" y="23"/>
                  </a:cxn>
                  <a:cxn ang="0">
                    <a:pos x="86" y="22"/>
                  </a:cxn>
                  <a:cxn ang="0">
                    <a:pos x="89" y="21"/>
                  </a:cxn>
                  <a:cxn ang="0">
                    <a:pos x="92" y="18"/>
                  </a:cxn>
                  <a:cxn ang="0">
                    <a:pos x="93" y="18"/>
                  </a:cxn>
                  <a:cxn ang="0">
                    <a:pos x="95" y="16"/>
                  </a:cxn>
                  <a:cxn ang="0">
                    <a:pos x="96" y="14"/>
                  </a:cxn>
                  <a:cxn ang="0">
                    <a:pos x="96" y="14"/>
                  </a:cxn>
                  <a:cxn ang="0">
                    <a:pos x="97" y="14"/>
                  </a:cxn>
                  <a:cxn ang="0">
                    <a:pos x="98" y="14"/>
                  </a:cxn>
                  <a:cxn ang="0">
                    <a:pos x="98" y="13"/>
                  </a:cxn>
                  <a:cxn ang="0">
                    <a:pos x="99" y="12"/>
                  </a:cxn>
                  <a:cxn ang="0">
                    <a:pos x="99" y="12"/>
                  </a:cxn>
                  <a:cxn ang="0">
                    <a:pos x="100" y="13"/>
                  </a:cxn>
                  <a:cxn ang="0">
                    <a:pos x="101" y="12"/>
                  </a:cxn>
                  <a:cxn ang="0">
                    <a:pos x="101" y="12"/>
                  </a:cxn>
                  <a:cxn ang="0">
                    <a:pos x="103" y="10"/>
                  </a:cxn>
                  <a:cxn ang="0">
                    <a:pos x="104" y="10"/>
                  </a:cxn>
                  <a:cxn ang="0">
                    <a:pos x="106" y="10"/>
                  </a:cxn>
                  <a:cxn ang="0">
                    <a:pos x="109" y="6"/>
                  </a:cxn>
                  <a:cxn ang="0">
                    <a:pos x="110" y="5"/>
                  </a:cxn>
                  <a:cxn ang="0">
                    <a:pos x="111" y="4"/>
                  </a:cxn>
                  <a:cxn ang="0">
                    <a:pos x="111" y="3"/>
                  </a:cxn>
                  <a:cxn ang="0">
                    <a:pos x="111" y="1"/>
                  </a:cxn>
                  <a:cxn ang="0">
                    <a:pos x="111" y="0"/>
                  </a:cxn>
                  <a:cxn ang="0">
                    <a:pos x="111" y="0"/>
                  </a:cxn>
                </a:cxnLst>
                <a:rect l="0" t="0" r="r" b="b"/>
                <a:pathLst>
                  <a:path w="111" h="39">
                    <a:moveTo>
                      <a:pt x="111" y="0"/>
                    </a:moveTo>
                    <a:lnTo>
                      <a:pt x="89" y="3"/>
                    </a:lnTo>
                    <a:lnTo>
                      <a:pt x="87" y="4"/>
                    </a:lnTo>
                    <a:lnTo>
                      <a:pt x="31" y="9"/>
                    </a:lnTo>
                    <a:lnTo>
                      <a:pt x="31" y="8"/>
                    </a:lnTo>
                    <a:lnTo>
                      <a:pt x="28" y="9"/>
                    </a:lnTo>
                    <a:lnTo>
                      <a:pt x="29" y="10"/>
                    </a:lnTo>
                    <a:lnTo>
                      <a:pt x="29" y="11"/>
                    </a:lnTo>
                    <a:lnTo>
                      <a:pt x="9" y="13"/>
                    </a:lnTo>
                    <a:lnTo>
                      <a:pt x="8" y="15"/>
                    </a:lnTo>
                    <a:lnTo>
                      <a:pt x="7" y="18"/>
                    </a:lnTo>
                    <a:lnTo>
                      <a:pt x="8" y="19"/>
                    </a:lnTo>
                    <a:lnTo>
                      <a:pt x="7" y="22"/>
                    </a:lnTo>
                    <a:lnTo>
                      <a:pt x="7" y="22"/>
                    </a:lnTo>
                    <a:lnTo>
                      <a:pt x="7" y="23"/>
                    </a:lnTo>
                    <a:lnTo>
                      <a:pt x="6" y="25"/>
                    </a:lnTo>
                    <a:lnTo>
                      <a:pt x="5" y="26"/>
                    </a:lnTo>
                    <a:lnTo>
                      <a:pt x="4" y="30"/>
                    </a:lnTo>
                    <a:lnTo>
                      <a:pt x="2" y="32"/>
                    </a:lnTo>
                    <a:lnTo>
                      <a:pt x="2" y="35"/>
                    </a:lnTo>
                    <a:lnTo>
                      <a:pt x="2" y="38"/>
                    </a:lnTo>
                    <a:lnTo>
                      <a:pt x="2" y="38"/>
                    </a:lnTo>
                    <a:lnTo>
                      <a:pt x="0" y="39"/>
                    </a:lnTo>
                    <a:lnTo>
                      <a:pt x="29" y="37"/>
                    </a:lnTo>
                    <a:lnTo>
                      <a:pt x="65" y="34"/>
                    </a:lnTo>
                    <a:lnTo>
                      <a:pt x="78" y="32"/>
                    </a:lnTo>
                    <a:lnTo>
                      <a:pt x="79" y="28"/>
                    </a:lnTo>
                    <a:lnTo>
                      <a:pt x="80" y="28"/>
                    </a:lnTo>
                    <a:lnTo>
                      <a:pt x="80" y="28"/>
                    </a:lnTo>
                    <a:lnTo>
                      <a:pt x="81" y="27"/>
                    </a:lnTo>
                    <a:lnTo>
                      <a:pt x="82" y="26"/>
                    </a:lnTo>
                    <a:lnTo>
                      <a:pt x="81" y="25"/>
                    </a:lnTo>
                    <a:lnTo>
                      <a:pt x="82" y="24"/>
                    </a:lnTo>
                    <a:lnTo>
                      <a:pt x="83" y="23"/>
                    </a:lnTo>
                    <a:lnTo>
                      <a:pt x="86" y="22"/>
                    </a:lnTo>
                    <a:lnTo>
                      <a:pt x="89" y="21"/>
                    </a:lnTo>
                    <a:lnTo>
                      <a:pt x="92" y="18"/>
                    </a:lnTo>
                    <a:lnTo>
                      <a:pt x="93" y="18"/>
                    </a:lnTo>
                    <a:lnTo>
                      <a:pt x="95" y="16"/>
                    </a:lnTo>
                    <a:lnTo>
                      <a:pt x="96" y="14"/>
                    </a:lnTo>
                    <a:lnTo>
                      <a:pt x="96" y="14"/>
                    </a:lnTo>
                    <a:lnTo>
                      <a:pt x="97" y="14"/>
                    </a:lnTo>
                    <a:lnTo>
                      <a:pt x="98" y="14"/>
                    </a:lnTo>
                    <a:lnTo>
                      <a:pt x="98" y="13"/>
                    </a:lnTo>
                    <a:lnTo>
                      <a:pt x="99" y="12"/>
                    </a:lnTo>
                    <a:lnTo>
                      <a:pt x="99" y="12"/>
                    </a:lnTo>
                    <a:lnTo>
                      <a:pt x="100" y="13"/>
                    </a:lnTo>
                    <a:lnTo>
                      <a:pt x="101" y="12"/>
                    </a:lnTo>
                    <a:lnTo>
                      <a:pt x="101" y="12"/>
                    </a:lnTo>
                    <a:lnTo>
                      <a:pt x="103" y="10"/>
                    </a:lnTo>
                    <a:lnTo>
                      <a:pt x="104" y="10"/>
                    </a:lnTo>
                    <a:lnTo>
                      <a:pt x="106" y="10"/>
                    </a:lnTo>
                    <a:lnTo>
                      <a:pt x="109" y="6"/>
                    </a:lnTo>
                    <a:lnTo>
                      <a:pt x="110" y="5"/>
                    </a:lnTo>
                    <a:lnTo>
                      <a:pt x="111" y="4"/>
                    </a:lnTo>
                    <a:lnTo>
                      <a:pt x="111" y="3"/>
                    </a:lnTo>
                    <a:lnTo>
                      <a:pt x="111" y="1"/>
                    </a:lnTo>
                    <a:lnTo>
                      <a:pt x="111" y="0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3" name="Freeform 29"/>
              <p:cNvSpPr>
                <a:spLocks/>
              </p:cNvSpPr>
              <p:nvPr/>
            </p:nvSpPr>
            <p:spPr bwMode="auto">
              <a:xfrm>
                <a:off x="3889" y="2409"/>
                <a:ext cx="266" cy="404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" y="5"/>
                  </a:cxn>
                  <a:cxn ang="0">
                    <a:pos x="0" y="55"/>
                  </a:cxn>
                  <a:cxn ang="0">
                    <a:pos x="0" y="57"/>
                  </a:cxn>
                  <a:cxn ang="0">
                    <a:pos x="3" y="82"/>
                  </a:cxn>
                  <a:cxn ang="0">
                    <a:pos x="4" y="82"/>
                  </a:cxn>
                  <a:cxn ang="0">
                    <a:pos x="5" y="81"/>
                  </a:cxn>
                  <a:cxn ang="0">
                    <a:pos x="7" y="82"/>
                  </a:cxn>
                  <a:cxn ang="0">
                    <a:pos x="8" y="81"/>
                  </a:cxn>
                  <a:cxn ang="0">
                    <a:pos x="8" y="77"/>
                  </a:cxn>
                  <a:cxn ang="0">
                    <a:pos x="9" y="75"/>
                  </a:cxn>
                  <a:cxn ang="0">
                    <a:pos x="10" y="77"/>
                  </a:cxn>
                  <a:cxn ang="0">
                    <a:pos x="10" y="78"/>
                  </a:cxn>
                  <a:cxn ang="0">
                    <a:pos x="11" y="80"/>
                  </a:cxn>
                  <a:cxn ang="0">
                    <a:pos x="13" y="83"/>
                  </a:cxn>
                  <a:cxn ang="0">
                    <a:pos x="14" y="83"/>
                  </a:cxn>
                  <a:cxn ang="0">
                    <a:pos x="15" y="83"/>
                  </a:cxn>
                  <a:cxn ang="0">
                    <a:pos x="17" y="81"/>
                  </a:cxn>
                  <a:cxn ang="0">
                    <a:pos x="17" y="81"/>
                  </a:cxn>
                  <a:cxn ang="0">
                    <a:pos x="18" y="80"/>
                  </a:cxn>
                  <a:cxn ang="0">
                    <a:pos x="18" y="80"/>
                  </a:cxn>
                  <a:cxn ang="0">
                    <a:pos x="18" y="79"/>
                  </a:cxn>
                  <a:cxn ang="0">
                    <a:pos x="17" y="79"/>
                  </a:cxn>
                  <a:cxn ang="0">
                    <a:pos x="17" y="78"/>
                  </a:cxn>
                  <a:cxn ang="0">
                    <a:pos x="18" y="77"/>
                  </a:cxn>
                  <a:cxn ang="0">
                    <a:pos x="18" y="76"/>
                  </a:cxn>
                  <a:cxn ang="0">
                    <a:pos x="16" y="75"/>
                  </a:cxn>
                  <a:cxn ang="0">
                    <a:pos x="16" y="75"/>
                  </a:cxn>
                  <a:cxn ang="0">
                    <a:pos x="15" y="75"/>
                  </a:cxn>
                  <a:cxn ang="0">
                    <a:pos x="14" y="73"/>
                  </a:cxn>
                  <a:cxn ang="0">
                    <a:pos x="14" y="72"/>
                  </a:cxn>
                  <a:cxn ang="0">
                    <a:pos x="14" y="71"/>
                  </a:cxn>
                  <a:cxn ang="0">
                    <a:pos x="14" y="71"/>
                  </a:cxn>
                  <a:cxn ang="0">
                    <a:pos x="14" y="70"/>
                  </a:cxn>
                  <a:cxn ang="0">
                    <a:pos x="52" y="66"/>
                  </a:cxn>
                  <a:cxn ang="0">
                    <a:pos x="52" y="65"/>
                  </a:cxn>
                  <a:cxn ang="0">
                    <a:pos x="50" y="63"/>
                  </a:cxn>
                  <a:cxn ang="0">
                    <a:pos x="50" y="58"/>
                  </a:cxn>
                  <a:cxn ang="0">
                    <a:pos x="48" y="55"/>
                  </a:cxn>
                  <a:cxn ang="0">
                    <a:pos x="48" y="52"/>
                  </a:cxn>
                  <a:cxn ang="0">
                    <a:pos x="49" y="50"/>
                  </a:cxn>
                  <a:cxn ang="0">
                    <a:pos x="49" y="47"/>
                  </a:cxn>
                  <a:cxn ang="0">
                    <a:pos x="50" y="45"/>
                  </a:cxn>
                  <a:cxn ang="0">
                    <a:pos x="51" y="45"/>
                  </a:cxn>
                  <a:cxn ang="0">
                    <a:pos x="49" y="44"/>
                  </a:cxn>
                  <a:cxn ang="0">
                    <a:pos x="50" y="42"/>
                  </a:cxn>
                  <a:cxn ang="0">
                    <a:pos x="49" y="41"/>
                  </a:cxn>
                  <a:cxn ang="0">
                    <a:pos x="48" y="40"/>
                  </a:cxn>
                  <a:cxn ang="0">
                    <a:pos x="47" y="39"/>
                  </a:cxn>
                  <a:cxn ang="0">
                    <a:pos x="46" y="37"/>
                  </a:cxn>
                  <a:cxn ang="0">
                    <a:pos x="45" y="36"/>
                  </a:cxn>
                  <a:cxn ang="0">
                    <a:pos x="36" y="0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52" h="83">
                    <a:moveTo>
                      <a:pt x="0" y="3"/>
                    </a:moveTo>
                    <a:lnTo>
                      <a:pt x="1" y="5"/>
                    </a:lnTo>
                    <a:lnTo>
                      <a:pt x="0" y="55"/>
                    </a:lnTo>
                    <a:lnTo>
                      <a:pt x="0" y="57"/>
                    </a:lnTo>
                    <a:lnTo>
                      <a:pt x="3" y="82"/>
                    </a:lnTo>
                    <a:lnTo>
                      <a:pt x="4" y="82"/>
                    </a:lnTo>
                    <a:lnTo>
                      <a:pt x="5" y="81"/>
                    </a:lnTo>
                    <a:lnTo>
                      <a:pt x="7" y="82"/>
                    </a:lnTo>
                    <a:lnTo>
                      <a:pt x="8" y="81"/>
                    </a:lnTo>
                    <a:lnTo>
                      <a:pt x="8" y="77"/>
                    </a:lnTo>
                    <a:lnTo>
                      <a:pt x="9" y="75"/>
                    </a:lnTo>
                    <a:lnTo>
                      <a:pt x="10" y="77"/>
                    </a:lnTo>
                    <a:lnTo>
                      <a:pt x="10" y="78"/>
                    </a:lnTo>
                    <a:lnTo>
                      <a:pt x="11" y="80"/>
                    </a:lnTo>
                    <a:lnTo>
                      <a:pt x="13" y="83"/>
                    </a:lnTo>
                    <a:lnTo>
                      <a:pt x="14" y="83"/>
                    </a:lnTo>
                    <a:lnTo>
                      <a:pt x="15" y="83"/>
                    </a:lnTo>
                    <a:lnTo>
                      <a:pt x="17" y="81"/>
                    </a:lnTo>
                    <a:lnTo>
                      <a:pt x="17" y="81"/>
                    </a:lnTo>
                    <a:lnTo>
                      <a:pt x="18" y="80"/>
                    </a:lnTo>
                    <a:lnTo>
                      <a:pt x="18" y="80"/>
                    </a:lnTo>
                    <a:lnTo>
                      <a:pt x="18" y="79"/>
                    </a:lnTo>
                    <a:lnTo>
                      <a:pt x="17" y="79"/>
                    </a:lnTo>
                    <a:lnTo>
                      <a:pt x="17" y="78"/>
                    </a:lnTo>
                    <a:lnTo>
                      <a:pt x="18" y="77"/>
                    </a:lnTo>
                    <a:lnTo>
                      <a:pt x="18" y="76"/>
                    </a:lnTo>
                    <a:lnTo>
                      <a:pt x="16" y="75"/>
                    </a:lnTo>
                    <a:lnTo>
                      <a:pt x="16" y="75"/>
                    </a:lnTo>
                    <a:lnTo>
                      <a:pt x="15" y="75"/>
                    </a:lnTo>
                    <a:lnTo>
                      <a:pt x="14" y="73"/>
                    </a:lnTo>
                    <a:lnTo>
                      <a:pt x="14" y="72"/>
                    </a:lnTo>
                    <a:lnTo>
                      <a:pt x="14" y="71"/>
                    </a:lnTo>
                    <a:lnTo>
                      <a:pt x="14" y="71"/>
                    </a:lnTo>
                    <a:lnTo>
                      <a:pt x="14" y="70"/>
                    </a:lnTo>
                    <a:lnTo>
                      <a:pt x="52" y="66"/>
                    </a:lnTo>
                    <a:lnTo>
                      <a:pt x="52" y="65"/>
                    </a:lnTo>
                    <a:lnTo>
                      <a:pt x="50" y="63"/>
                    </a:lnTo>
                    <a:lnTo>
                      <a:pt x="50" y="58"/>
                    </a:lnTo>
                    <a:lnTo>
                      <a:pt x="48" y="55"/>
                    </a:lnTo>
                    <a:lnTo>
                      <a:pt x="48" y="52"/>
                    </a:lnTo>
                    <a:lnTo>
                      <a:pt x="49" y="50"/>
                    </a:lnTo>
                    <a:lnTo>
                      <a:pt x="49" y="47"/>
                    </a:lnTo>
                    <a:lnTo>
                      <a:pt x="50" y="45"/>
                    </a:lnTo>
                    <a:lnTo>
                      <a:pt x="51" y="45"/>
                    </a:lnTo>
                    <a:lnTo>
                      <a:pt x="49" y="44"/>
                    </a:lnTo>
                    <a:lnTo>
                      <a:pt x="50" y="42"/>
                    </a:lnTo>
                    <a:lnTo>
                      <a:pt x="49" y="41"/>
                    </a:lnTo>
                    <a:lnTo>
                      <a:pt x="48" y="40"/>
                    </a:lnTo>
                    <a:lnTo>
                      <a:pt x="47" y="39"/>
                    </a:lnTo>
                    <a:lnTo>
                      <a:pt x="46" y="37"/>
                    </a:lnTo>
                    <a:lnTo>
                      <a:pt x="45" y="36"/>
                    </a:lnTo>
                    <a:lnTo>
                      <a:pt x="36" y="0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4" name="Freeform 30"/>
              <p:cNvSpPr>
                <a:spLocks/>
              </p:cNvSpPr>
              <p:nvPr/>
            </p:nvSpPr>
            <p:spPr bwMode="auto">
              <a:xfrm>
                <a:off x="4059" y="1789"/>
                <a:ext cx="291" cy="307"/>
              </a:xfrm>
              <a:custGeom>
                <a:avLst/>
                <a:gdLst/>
                <a:ahLst/>
                <a:cxnLst>
                  <a:cxn ang="0">
                    <a:pos x="5" y="55"/>
                  </a:cxn>
                  <a:cxn ang="0">
                    <a:pos x="8" y="56"/>
                  </a:cxn>
                  <a:cxn ang="0">
                    <a:pos x="10" y="55"/>
                  </a:cxn>
                  <a:cxn ang="0">
                    <a:pos x="13" y="59"/>
                  </a:cxn>
                  <a:cxn ang="0">
                    <a:pos x="18" y="60"/>
                  </a:cxn>
                  <a:cxn ang="0">
                    <a:pos x="22" y="61"/>
                  </a:cxn>
                  <a:cxn ang="0">
                    <a:pos x="25" y="61"/>
                  </a:cxn>
                  <a:cxn ang="0">
                    <a:pos x="28" y="61"/>
                  </a:cxn>
                  <a:cxn ang="0">
                    <a:pos x="29" y="59"/>
                  </a:cxn>
                  <a:cxn ang="0">
                    <a:pos x="31" y="59"/>
                  </a:cxn>
                  <a:cxn ang="0">
                    <a:pos x="34" y="62"/>
                  </a:cxn>
                  <a:cxn ang="0">
                    <a:pos x="36" y="63"/>
                  </a:cxn>
                  <a:cxn ang="0">
                    <a:pos x="39" y="61"/>
                  </a:cxn>
                  <a:cxn ang="0">
                    <a:pos x="40" y="58"/>
                  </a:cxn>
                  <a:cxn ang="0">
                    <a:pos x="41" y="52"/>
                  </a:cxn>
                  <a:cxn ang="0">
                    <a:pos x="44" y="54"/>
                  </a:cxn>
                  <a:cxn ang="0">
                    <a:pos x="45" y="51"/>
                  </a:cxn>
                  <a:cxn ang="0">
                    <a:pos x="47" y="47"/>
                  </a:cxn>
                  <a:cxn ang="0">
                    <a:pos x="48" y="45"/>
                  </a:cxn>
                  <a:cxn ang="0">
                    <a:pos x="51" y="44"/>
                  </a:cxn>
                  <a:cxn ang="0">
                    <a:pos x="53" y="41"/>
                  </a:cxn>
                  <a:cxn ang="0">
                    <a:pos x="55" y="39"/>
                  </a:cxn>
                  <a:cxn ang="0">
                    <a:pos x="55" y="36"/>
                  </a:cxn>
                  <a:cxn ang="0">
                    <a:pos x="56" y="34"/>
                  </a:cxn>
                  <a:cxn ang="0">
                    <a:pos x="54" y="26"/>
                  </a:cxn>
                  <a:cxn ang="0">
                    <a:pos x="55" y="23"/>
                  </a:cxn>
                  <a:cxn ang="0">
                    <a:pos x="57" y="22"/>
                  </a:cxn>
                  <a:cxn ang="0">
                    <a:pos x="46" y="3"/>
                  </a:cxn>
                  <a:cxn ang="0">
                    <a:pos x="42" y="6"/>
                  </a:cxn>
                  <a:cxn ang="0">
                    <a:pos x="37" y="10"/>
                  </a:cxn>
                  <a:cxn ang="0">
                    <a:pos x="34" y="10"/>
                  </a:cxn>
                  <a:cxn ang="0">
                    <a:pos x="30" y="13"/>
                  </a:cxn>
                  <a:cxn ang="0">
                    <a:pos x="27" y="12"/>
                  </a:cxn>
                  <a:cxn ang="0">
                    <a:pos x="25" y="12"/>
                  </a:cxn>
                  <a:cxn ang="0">
                    <a:pos x="25" y="11"/>
                  </a:cxn>
                  <a:cxn ang="0">
                    <a:pos x="19" y="9"/>
                  </a:cxn>
                  <a:cxn ang="0">
                    <a:pos x="17" y="10"/>
                  </a:cxn>
                  <a:cxn ang="0">
                    <a:pos x="0" y="11"/>
                  </a:cxn>
                </a:cxnLst>
                <a:rect l="0" t="0" r="r" b="b"/>
                <a:pathLst>
                  <a:path w="57" h="63">
                    <a:moveTo>
                      <a:pt x="0" y="11"/>
                    </a:moveTo>
                    <a:lnTo>
                      <a:pt x="5" y="55"/>
                    </a:lnTo>
                    <a:lnTo>
                      <a:pt x="6" y="55"/>
                    </a:lnTo>
                    <a:lnTo>
                      <a:pt x="8" y="56"/>
                    </a:lnTo>
                    <a:lnTo>
                      <a:pt x="8" y="56"/>
                    </a:lnTo>
                    <a:lnTo>
                      <a:pt x="10" y="55"/>
                    </a:lnTo>
                    <a:lnTo>
                      <a:pt x="12" y="57"/>
                    </a:lnTo>
                    <a:lnTo>
                      <a:pt x="13" y="59"/>
                    </a:lnTo>
                    <a:lnTo>
                      <a:pt x="15" y="60"/>
                    </a:lnTo>
                    <a:lnTo>
                      <a:pt x="18" y="60"/>
                    </a:lnTo>
                    <a:lnTo>
                      <a:pt x="21" y="62"/>
                    </a:lnTo>
                    <a:lnTo>
                      <a:pt x="22" y="61"/>
                    </a:lnTo>
                    <a:lnTo>
                      <a:pt x="23" y="60"/>
                    </a:lnTo>
                    <a:lnTo>
                      <a:pt x="25" y="61"/>
                    </a:lnTo>
                    <a:lnTo>
                      <a:pt x="27" y="61"/>
                    </a:lnTo>
                    <a:lnTo>
                      <a:pt x="28" y="61"/>
                    </a:lnTo>
                    <a:lnTo>
                      <a:pt x="29" y="60"/>
                    </a:lnTo>
                    <a:lnTo>
                      <a:pt x="29" y="59"/>
                    </a:lnTo>
                    <a:lnTo>
                      <a:pt x="31" y="58"/>
                    </a:lnTo>
                    <a:lnTo>
                      <a:pt x="31" y="59"/>
                    </a:lnTo>
                    <a:lnTo>
                      <a:pt x="33" y="61"/>
                    </a:lnTo>
                    <a:lnTo>
                      <a:pt x="34" y="62"/>
                    </a:lnTo>
                    <a:lnTo>
                      <a:pt x="36" y="63"/>
                    </a:lnTo>
                    <a:lnTo>
                      <a:pt x="36" y="63"/>
                    </a:lnTo>
                    <a:lnTo>
                      <a:pt x="38" y="63"/>
                    </a:lnTo>
                    <a:lnTo>
                      <a:pt x="39" y="61"/>
                    </a:lnTo>
                    <a:lnTo>
                      <a:pt x="40" y="60"/>
                    </a:lnTo>
                    <a:lnTo>
                      <a:pt x="40" y="58"/>
                    </a:lnTo>
                    <a:lnTo>
                      <a:pt x="40" y="56"/>
                    </a:lnTo>
                    <a:lnTo>
                      <a:pt x="41" y="52"/>
                    </a:lnTo>
                    <a:lnTo>
                      <a:pt x="42" y="52"/>
                    </a:lnTo>
                    <a:lnTo>
                      <a:pt x="44" y="54"/>
                    </a:lnTo>
                    <a:lnTo>
                      <a:pt x="45" y="52"/>
                    </a:lnTo>
                    <a:lnTo>
                      <a:pt x="45" y="51"/>
                    </a:lnTo>
                    <a:lnTo>
                      <a:pt x="46" y="48"/>
                    </a:lnTo>
                    <a:lnTo>
                      <a:pt x="47" y="47"/>
                    </a:lnTo>
                    <a:lnTo>
                      <a:pt x="47" y="46"/>
                    </a:lnTo>
                    <a:lnTo>
                      <a:pt x="48" y="45"/>
                    </a:lnTo>
                    <a:lnTo>
                      <a:pt x="49" y="45"/>
                    </a:lnTo>
                    <a:lnTo>
                      <a:pt x="51" y="44"/>
                    </a:lnTo>
                    <a:lnTo>
                      <a:pt x="51" y="44"/>
                    </a:lnTo>
                    <a:lnTo>
                      <a:pt x="53" y="41"/>
                    </a:lnTo>
                    <a:lnTo>
                      <a:pt x="54" y="41"/>
                    </a:lnTo>
                    <a:lnTo>
                      <a:pt x="55" y="39"/>
                    </a:lnTo>
                    <a:lnTo>
                      <a:pt x="55" y="37"/>
                    </a:lnTo>
                    <a:lnTo>
                      <a:pt x="55" y="36"/>
                    </a:lnTo>
                    <a:lnTo>
                      <a:pt x="55" y="35"/>
                    </a:lnTo>
                    <a:lnTo>
                      <a:pt x="56" y="34"/>
                    </a:lnTo>
                    <a:lnTo>
                      <a:pt x="57" y="27"/>
                    </a:lnTo>
                    <a:lnTo>
                      <a:pt x="54" y="26"/>
                    </a:lnTo>
                    <a:lnTo>
                      <a:pt x="56" y="25"/>
                    </a:lnTo>
                    <a:lnTo>
                      <a:pt x="55" y="23"/>
                    </a:lnTo>
                    <a:lnTo>
                      <a:pt x="56" y="22"/>
                    </a:lnTo>
                    <a:lnTo>
                      <a:pt x="57" y="22"/>
                    </a:lnTo>
                    <a:lnTo>
                      <a:pt x="53" y="0"/>
                    </a:lnTo>
                    <a:lnTo>
                      <a:pt x="46" y="3"/>
                    </a:lnTo>
                    <a:lnTo>
                      <a:pt x="44" y="5"/>
                    </a:lnTo>
                    <a:lnTo>
                      <a:pt x="42" y="6"/>
                    </a:lnTo>
                    <a:lnTo>
                      <a:pt x="39" y="10"/>
                    </a:lnTo>
                    <a:lnTo>
                      <a:pt x="37" y="10"/>
                    </a:lnTo>
                    <a:lnTo>
                      <a:pt x="36" y="10"/>
                    </a:lnTo>
                    <a:lnTo>
                      <a:pt x="34" y="10"/>
                    </a:lnTo>
                    <a:lnTo>
                      <a:pt x="33" y="11"/>
                    </a:lnTo>
                    <a:lnTo>
                      <a:pt x="30" y="13"/>
                    </a:lnTo>
                    <a:lnTo>
                      <a:pt x="29" y="13"/>
                    </a:lnTo>
                    <a:lnTo>
                      <a:pt x="27" y="12"/>
                    </a:lnTo>
                    <a:lnTo>
                      <a:pt x="26" y="13"/>
                    </a:lnTo>
                    <a:lnTo>
                      <a:pt x="25" y="12"/>
                    </a:lnTo>
                    <a:lnTo>
                      <a:pt x="26" y="11"/>
                    </a:lnTo>
                    <a:lnTo>
                      <a:pt x="25" y="11"/>
                    </a:lnTo>
                    <a:lnTo>
                      <a:pt x="23" y="11"/>
                    </a:lnTo>
                    <a:lnTo>
                      <a:pt x="19" y="9"/>
                    </a:lnTo>
                    <a:lnTo>
                      <a:pt x="18" y="9"/>
                    </a:lnTo>
                    <a:lnTo>
                      <a:pt x="17" y="10"/>
                    </a:lnTo>
                    <a:lnTo>
                      <a:pt x="17" y="9"/>
                    </a:lnTo>
                    <a:lnTo>
                      <a:pt x="0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5" name="Freeform 31"/>
              <p:cNvSpPr>
                <a:spLocks/>
              </p:cNvSpPr>
              <p:nvPr/>
            </p:nvSpPr>
            <p:spPr bwMode="auto">
              <a:xfrm>
                <a:off x="4140" y="2179"/>
                <a:ext cx="610" cy="249"/>
              </a:xfrm>
              <a:custGeom>
                <a:avLst/>
                <a:gdLst/>
                <a:ahLst/>
                <a:cxnLst>
                  <a:cxn ang="0">
                    <a:pos x="2" y="41"/>
                  </a:cxn>
                  <a:cxn ang="0">
                    <a:pos x="4" y="39"/>
                  </a:cxn>
                  <a:cxn ang="0">
                    <a:pos x="5" y="36"/>
                  </a:cxn>
                  <a:cxn ang="0">
                    <a:pos x="14" y="31"/>
                  </a:cxn>
                  <a:cxn ang="0">
                    <a:pos x="18" y="27"/>
                  </a:cxn>
                  <a:cxn ang="0">
                    <a:pos x="20" y="27"/>
                  </a:cxn>
                  <a:cxn ang="0">
                    <a:pos x="21" y="25"/>
                  </a:cxn>
                  <a:cxn ang="0">
                    <a:pos x="23" y="25"/>
                  </a:cxn>
                  <a:cxn ang="0">
                    <a:pos x="28" y="23"/>
                  </a:cxn>
                  <a:cxn ang="0">
                    <a:pos x="33" y="17"/>
                  </a:cxn>
                  <a:cxn ang="0">
                    <a:pos x="33" y="13"/>
                  </a:cxn>
                  <a:cxn ang="0">
                    <a:pos x="37" y="13"/>
                  </a:cxn>
                  <a:cxn ang="0">
                    <a:pos x="42" y="12"/>
                  </a:cxn>
                  <a:cxn ang="0">
                    <a:pos x="113" y="1"/>
                  </a:cxn>
                  <a:cxn ang="0">
                    <a:pos x="114" y="2"/>
                  </a:cxn>
                  <a:cxn ang="0">
                    <a:pos x="116" y="5"/>
                  </a:cxn>
                  <a:cxn ang="0">
                    <a:pos x="116" y="6"/>
                  </a:cxn>
                  <a:cxn ang="0">
                    <a:pos x="114" y="5"/>
                  </a:cxn>
                  <a:cxn ang="0">
                    <a:pos x="113" y="6"/>
                  </a:cxn>
                  <a:cxn ang="0">
                    <a:pos x="109" y="8"/>
                  </a:cxn>
                  <a:cxn ang="0">
                    <a:pos x="105" y="11"/>
                  </a:cxn>
                  <a:cxn ang="0">
                    <a:pos x="106" y="12"/>
                  </a:cxn>
                  <a:cxn ang="0">
                    <a:pos x="112" y="9"/>
                  </a:cxn>
                  <a:cxn ang="0">
                    <a:pos x="114" y="11"/>
                  </a:cxn>
                  <a:cxn ang="0">
                    <a:pos x="115" y="11"/>
                  </a:cxn>
                  <a:cxn ang="0">
                    <a:pos x="118" y="9"/>
                  </a:cxn>
                  <a:cxn ang="0">
                    <a:pos x="119" y="14"/>
                  </a:cxn>
                  <a:cxn ang="0">
                    <a:pos x="117" y="17"/>
                  </a:cxn>
                  <a:cxn ang="0">
                    <a:pos x="114" y="19"/>
                  </a:cxn>
                  <a:cxn ang="0">
                    <a:pos x="110" y="20"/>
                  </a:cxn>
                  <a:cxn ang="0">
                    <a:pos x="109" y="19"/>
                  </a:cxn>
                  <a:cxn ang="0">
                    <a:pos x="108" y="18"/>
                  </a:cxn>
                  <a:cxn ang="0">
                    <a:pos x="108" y="21"/>
                  </a:cxn>
                  <a:cxn ang="0">
                    <a:pos x="109" y="22"/>
                  </a:cxn>
                  <a:cxn ang="0">
                    <a:pos x="110" y="24"/>
                  </a:cxn>
                  <a:cxn ang="0">
                    <a:pos x="105" y="27"/>
                  </a:cxn>
                  <a:cxn ang="0">
                    <a:pos x="105" y="29"/>
                  </a:cxn>
                  <a:cxn ang="0">
                    <a:pos x="112" y="27"/>
                  </a:cxn>
                  <a:cxn ang="0">
                    <a:pos x="114" y="27"/>
                  </a:cxn>
                  <a:cxn ang="0">
                    <a:pos x="109" y="32"/>
                  </a:cxn>
                  <a:cxn ang="0">
                    <a:pos x="103" y="36"/>
                  </a:cxn>
                  <a:cxn ang="0">
                    <a:pos x="102" y="37"/>
                  </a:cxn>
                  <a:cxn ang="0">
                    <a:pos x="96" y="44"/>
                  </a:cxn>
                  <a:cxn ang="0">
                    <a:pos x="93" y="50"/>
                  </a:cxn>
                  <a:cxn ang="0">
                    <a:pos x="69" y="39"/>
                  </a:cxn>
                  <a:cxn ang="0">
                    <a:pos x="50" y="36"/>
                  </a:cxn>
                  <a:cxn ang="0">
                    <a:pos x="49" y="36"/>
                  </a:cxn>
                  <a:cxn ang="0">
                    <a:pos x="30" y="37"/>
                  </a:cxn>
                  <a:cxn ang="0">
                    <a:pos x="26" y="40"/>
                  </a:cxn>
                  <a:cxn ang="0">
                    <a:pos x="0" y="45"/>
                  </a:cxn>
                </a:cxnLst>
                <a:rect l="0" t="0" r="r" b="b"/>
                <a:pathLst>
                  <a:path w="119" h="51">
                    <a:moveTo>
                      <a:pt x="0" y="45"/>
                    </a:moveTo>
                    <a:lnTo>
                      <a:pt x="1" y="41"/>
                    </a:lnTo>
                    <a:lnTo>
                      <a:pt x="2" y="41"/>
                    </a:lnTo>
                    <a:lnTo>
                      <a:pt x="2" y="41"/>
                    </a:lnTo>
                    <a:lnTo>
                      <a:pt x="3" y="40"/>
                    </a:lnTo>
                    <a:lnTo>
                      <a:pt x="4" y="39"/>
                    </a:lnTo>
                    <a:lnTo>
                      <a:pt x="3" y="38"/>
                    </a:lnTo>
                    <a:lnTo>
                      <a:pt x="4" y="37"/>
                    </a:lnTo>
                    <a:lnTo>
                      <a:pt x="5" y="36"/>
                    </a:lnTo>
                    <a:lnTo>
                      <a:pt x="8" y="35"/>
                    </a:lnTo>
                    <a:lnTo>
                      <a:pt x="11" y="34"/>
                    </a:lnTo>
                    <a:lnTo>
                      <a:pt x="14" y="31"/>
                    </a:lnTo>
                    <a:lnTo>
                      <a:pt x="15" y="31"/>
                    </a:lnTo>
                    <a:lnTo>
                      <a:pt x="17" y="29"/>
                    </a:lnTo>
                    <a:lnTo>
                      <a:pt x="18" y="27"/>
                    </a:lnTo>
                    <a:lnTo>
                      <a:pt x="18" y="27"/>
                    </a:lnTo>
                    <a:lnTo>
                      <a:pt x="19" y="27"/>
                    </a:lnTo>
                    <a:lnTo>
                      <a:pt x="20" y="27"/>
                    </a:lnTo>
                    <a:lnTo>
                      <a:pt x="20" y="26"/>
                    </a:lnTo>
                    <a:lnTo>
                      <a:pt x="21" y="25"/>
                    </a:lnTo>
                    <a:lnTo>
                      <a:pt x="21" y="25"/>
                    </a:lnTo>
                    <a:lnTo>
                      <a:pt x="22" y="26"/>
                    </a:lnTo>
                    <a:lnTo>
                      <a:pt x="23" y="25"/>
                    </a:lnTo>
                    <a:lnTo>
                      <a:pt x="23" y="25"/>
                    </a:lnTo>
                    <a:lnTo>
                      <a:pt x="25" y="23"/>
                    </a:lnTo>
                    <a:lnTo>
                      <a:pt x="26" y="23"/>
                    </a:lnTo>
                    <a:lnTo>
                      <a:pt x="28" y="23"/>
                    </a:lnTo>
                    <a:lnTo>
                      <a:pt x="31" y="19"/>
                    </a:lnTo>
                    <a:lnTo>
                      <a:pt x="32" y="18"/>
                    </a:lnTo>
                    <a:lnTo>
                      <a:pt x="33" y="17"/>
                    </a:lnTo>
                    <a:lnTo>
                      <a:pt x="33" y="16"/>
                    </a:lnTo>
                    <a:lnTo>
                      <a:pt x="33" y="14"/>
                    </a:lnTo>
                    <a:lnTo>
                      <a:pt x="33" y="13"/>
                    </a:lnTo>
                    <a:lnTo>
                      <a:pt x="33" y="13"/>
                    </a:lnTo>
                    <a:lnTo>
                      <a:pt x="37" y="12"/>
                    </a:lnTo>
                    <a:lnTo>
                      <a:pt x="37" y="13"/>
                    </a:lnTo>
                    <a:lnTo>
                      <a:pt x="40" y="13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78" y="7"/>
                    </a:lnTo>
                    <a:lnTo>
                      <a:pt x="112" y="0"/>
                    </a:lnTo>
                    <a:lnTo>
                      <a:pt x="113" y="1"/>
                    </a:lnTo>
                    <a:lnTo>
                      <a:pt x="113" y="1"/>
                    </a:lnTo>
                    <a:lnTo>
                      <a:pt x="114" y="2"/>
                    </a:lnTo>
                    <a:lnTo>
                      <a:pt x="114" y="2"/>
                    </a:lnTo>
                    <a:lnTo>
                      <a:pt x="115" y="3"/>
                    </a:lnTo>
                    <a:lnTo>
                      <a:pt x="115" y="3"/>
                    </a:lnTo>
                    <a:lnTo>
                      <a:pt x="116" y="5"/>
                    </a:lnTo>
                    <a:lnTo>
                      <a:pt x="116" y="5"/>
                    </a:lnTo>
                    <a:lnTo>
                      <a:pt x="116" y="6"/>
                    </a:lnTo>
                    <a:lnTo>
                      <a:pt x="116" y="6"/>
                    </a:lnTo>
                    <a:lnTo>
                      <a:pt x="115" y="5"/>
                    </a:lnTo>
                    <a:lnTo>
                      <a:pt x="114" y="5"/>
                    </a:lnTo>
                    <a:lnTo>
                      <a:pt x="114" y="5"/>
                    </a:lnTo>
                    <a:lnTo>
                      <a:pt x="113" y="5"/>
                    </a:lnTo>
                    <a:lnTo>
                      <a:pt x="112" y="5"/>
                    </a:lnTo>
                    <a:lnTo>
                      <a:pt x="113" y="6"/>
                    </a:lnTo>
                    <a:lnTo>
                      <a:pt x="113" y="6"/>
                    </a:lnTo>
                    <a:lnTo>
                      <a:pt x="110" y="8"/>
                    </a:lnTo>
                    <a:lnTo>
                      <a:pt x="109" y="8"/>
                    </a:lnTo>
                    <a:lnTo>
                      <a:pt x="108" y="10"/>
                    </a:lnTo>
                    <a:lnTo>
                      <a:pt x="106" y="10"/>
                    </a:lnTo>
                    <a:lnTo>
                      <a:pt x="105" y="11"/>
                    </a:lnTo>
                    <a:lnTo>
                      <a:pt x="105" y="12"/>
                    </a:lnTo>
                    <a:lnTo>
                      <a:pt x="106" y="12"/>
                    </a:lnTo>
                    <a:lnTo>
                      <a:pt x="106" y="12"/>
                    </a:lnTo>
                    <a:lnTo>
                      <a:pt x="108" y="11"/>
                    </a:lnTo>
                    <a:lnTo>
                      <a:pt x="111" y="10"/>
                    </a:lnTo>
                    <a:lnTo>
                      <a:pt x="112" y="9"/>
                    </a:lnTo>
                    <a:lnTo>
                      <a:pt x="114" y="9"/>
                    </a:lnTo>
                    <a:lnTo>
                      <a:pt x="114" y="10"/>
                    </a:lnTo>
                    <a:lnTo>
                      <a:pt x="114" y="11"/>
                    </a:lnTo>
                    <a:lnTo>
                      <a:pt x="114" y="11"/>
                    </a:lnTo>
                    <a:lnTo>
                      <a:pt x="115" y="12"/>
                    </a:lnTo>
                    <a:lnTo>
                      <a:pt x="115" y="11"/>
                    </a:lnTo>
                    <a:lnTo>
                      <a:pt x="116" y="11"/>
                    </a:lnTo>
                    <a:lnTo>
                      <a:pt x="117" y="9"/>
                    </a:lnTo>
                    <a:lnTo>
                      <a:pt x="118" y="9"/>
                    </a:lnTo>
                    <a:lnTo>
                      <a:pt x="119" y="11"/>
                    </a:lnTo>
                    <a:lnTo>
                      <a:pt x="119" y="14"/>
                    </a:lnTo>
                    <a:lnTo>
                      <a:pt x="119" y="14"/>
                    </a:lnTo>
                    <a:lnTo>
                      <a:pt x="119" y="15"/>
                    </a:lnTo>
                    <a:lnTo>
                      <a:pt x="117" y="16"/>
                    </a:lnTo>
                    <a:lnTo>
                      <a:pt x="117" y="17"/>
                    </a:lnTo>
                    <a:lnTo>
                      <a:pt x="117" y="18"/>
                    </a:lnTo>
                    <a:lnTo>
                      <a:pt x="115" y="19"/>
                    </a:lnTo>
                    <a:lnTo>
                      <a:pt x="114" y="19"/>
                    </a:lnTo>
                    <a:lnTo>
                      <a:pt x="113" y="20"/>
                    </a:lnTo>
                    <a:lnTo>
                      <a:pt x="111" y="20"/>
                    </a:lnTo>
                    <a:lnTo>
                      <a:pt x="110" y="20"/>
                    </a:lnTo>
                    <a:lnTo>
                      <a:pt x="110" y="20"/>
                    </a:lnTo>
                    <a:lnTo>
                      <a:pt x="110" y="20"/>
                    </a:lnTo>
                    <a:lnTo>
                      <a:pt x="109" y="19"/>
                    </a:lnTo>
                    <a:lnTo>
                      <a:pt x="109" y="18"/>
                    </a:lnTo>
                    <a:lnTo>
                      <a:pt x="109" y="18"/>
                    </a:lnTo>
                    <a:lnTo>
                      <a:pt x="108" y="18"/>
                    </a:lnTo>
                    <a:lnTo>
                      <a:pt x="108" y="18"/>
                    </a:lnTo>
                    <a:lnTo>
                      <a:pt x="108" y="20"/>
                    </a:lnTo>
                    <a:lnTo>
                      <a:pt x="108" y="21"/>
                    </a:lnTo>
                    <a:lnTo>
                      <a:pt x="108" y="21"/>
                    </a:lnTo>
                    <a:lnTo>
                      <a:pt x="108" y="22"/>
                    </a:lnTo>
                    <a:lnTo>
                      <a:pt x="109" y="22"/>
                    </a:lnTo>
                    <a:lnTo>
                      <a:pt x="110" y="23"/>
                    </a:lnTo>
                    <a:lnTo>
                      <a:pt x="110" y="24"/>
                    </a:lnTo>
                    <a:lnTo>
                      <a:pt x="110" y="24"/>
                    </a:lnTo>
                    <a:lnTo>
                      <a:pt x="107" y="28"/>
                    </a:lnTo>
                    <a:lnTo>
                      <a:pt x="107" y="28"/>
                    </a:lnTo>
                    <a:lnTo>
                      <a:pt x="105" y="27"/>
                    </a:lnTo>
                    <a:lnTo>
                      <a:pt x="104" y="27"/>
                    </a:lnTo>
                    <a:lnTo>
                      <a:pt x="104" y="28"/>
                    </a:lnTo>
                    <a:lnTo>
                      <a:pt x="105" y="29"/>
                    </a:lnTo>
                    <a:lnTo>
                      <a:pt x="108" y="28"/>
                    </a:lnTo>
                    <a:lnTo>
                      <a:pt x="110" y="28"/>
                    </a:lnTo>
                    <a:lnTo>
                      <a:pt x="112" y="27"/>
                    </a:lnTo>
                    <a:lnTo>
                      <a:pt x="112" y="26"/>
                    </a:lnTo>
                    <a:lnTo>
                      <a:pt x="113" y="26"/>
                    </a:lnTo>
                    <a:lnTo>
                      <a:pt x="114" y="27"/>
                    </a:lnTo>
                    <a:lnTo>
                      <a:pt x="113" y="29"/>
                    </a:lnTo>
                    <a:lnTo>
                      <a:pt x="111" y="31"/>
                    </a:lnTo>
                    <a:lnTo>
                      <a:pt x="109" y="32"/>
                    </a:lnTo>
                    <a:lnTo>
                      <a:pt x="108" y="32"/>
                    </a:lnTo>
                    <a:lnTo>
                      <a:pt x="105" y="32"/>
                    </a:lnTo>
                    <a:lnTo>
                      <a:pt x="103" y="36"/>
                    </a:lnTo>
                    <a:lnTo>
                      <a:pt x="102" y="37"/>
                    </a:lnTo>
                    <a:lnTo>
                      <a:pt x="102" y="37"/>
                    </a:lnTo>
                    <a:lnTo>
                      <a:pt x="102" y="37"/>
                    </a:lnTo>
                    <a:lnTo>
                      <a:pt x="99" y="39"/>
                    </a:lnTo>
                    <a:lnTo>
                      <a:pt x="97" y="41"/>
                    </a:lnTo>
                    <a:lnTo>
                      <a:pt x="96" y="44"/>
                    </a:lnTo>
                    <a:lnTo>
                      <a:pt x="95" y="48"/>
                    </a:lnTo>
                    <a:lnTo>
                      <a:pt x="95" y="49"/>
                    </a:lnTo>
                    <a:lnTo>
                      <a:pt x="93" y="50"/>
                    </a:lnTo>
                    <a:lnTo>
                      <a:pt x="88" y="51"/>
                    </a:lnTo>
                    <a:lnTo>
                      <a:pt x="87" y="51"/>
                    </a:lnTo>
                    <a:lnTo>
                      <a:pt x="69" y="39"/>
                    </a:lnTo>
                    <a:lnTo>
                      <a:pt x="54" y="41"/>
                    </a:lnTo>
                    <a:lnTo>
                      <a:pt x="53" y="39"/>
                    </a:lnTo>
                    <a:lnTo>
                      <a:pt x="50" y="36"/>
                    </a:lnTo>
                    <a:lnTo>
                      <a:pt x="49" y="37"/>
                    </a:lnTo>
                    <a:lnTo>
                      <a:pt x="49" y="37"/>
                    </a:lnTo>
                    <a:lnTo>
                      <a:pt x="49" y="36"/>
                    </a:lnTo>
                    <a:lnTo>
                      <a:pt x="49" y="35"/>
                    </a:lnTo>
                    <a:lnTo>
                      <a:pt x="31" y="37"/>
                    </a:lnTo>
                    <a:lnTo>
                      <a:pt x="30" y="37"/>
                    </a:lnTo>
                    <a:lnTo>
                      <a:pt x="30" y="38"/>
                    </a:lnTo>
                    <a:lnTo>
                      <a:pt x="26" y="40"/>
                    </a:lnTo>
                    <a:lnTo>
                      <a:pt x="26" y="40"/>
                    </a:lnTo>
                    <a:lnTo>
                      <a:pt x="25" y="40"/>
                    </a:lnTo>
                    <a:lnTo>
                      <a:pt x="21" y="42"/>
                    </a:lnTo>
                    <a:lnTo>
                      <a:pt x="0" y="45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6" name="Freeform 32"/>
              <p:cNvSpPr>
                <a:spLocks/>
              </p:cNvSpPr>
              <p:nvPr/>
            </p:nvSpPr>
            <p:spPr bwMode="auto">
              <a:xfrm>
                <a:off x="3961" y="2716"/>
                <a:ext cx="630" cy="453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0"/>
                  </a:cxn>
                  <a:cxn ang="0">
                    <a:pos x="2" y="12"/>
                  </a:cxn>
                  <a:cxn ang="0">
                    <a:pos x="3" y="15"/>
                  </a:cxn>
                  <a:cxn ang="0">
                    <a:pos x="4" y="17"/>
                  </a:cxn>
                  <a:cxn ang="0">
                    <a:pos x="3" y="19"/>
                  </a:cxn>
                  <a:cxn ang="0">
                    <a:pos x="7" y="18"/>
                  </a:cxn>
                  <a:cxn ang="0">
                    <a:pos x="9" y="15"/>
                  </a:cxn>
                  <a:cxn ang="0">
                    <a:pos x="10" y="15"/>
                  </a:cxn>
                  <a:cxn ang="0">
                    <a:pos x="9" y="17"/>
                  </a:cxn>
                  <a:cxn ang="0">
                    <a:pos x="19" y="14"/>
                  </a:cxn>
                  <a:cxn ang="0">
                    <a:pos x="19" y="16"/>
                  </a:cxn>
                  <a:cxn ang="0">
                    <a:pos x="25" y="17"/>
                  </a:cxn>
                  <a:cxn ang="0">
                    <a:pos x="29" y="18"/>
                  </a:cxn>
                  <a:cxn ang="0">
                    <a:pos x="31" y="19"/>
                  </a:cxn>
                  <a:cxn ang="0">
                    <a:pos x="31" y="20"/>
                  </a:cxn>
                  <a:cxn ang="0">
                    <a:pos x="36" y="24"/>
                  </a:cxn>
                  <a:cxn ang="0">
                    <a:pos x="35" y="25"/>
                  </a:cxn>
                  <a:cxn ang="0">
                    <a:pos x="34" y="26"/>
                  </a:cxn>
                  <a:cxn ang="0">
                    <a:pos x="41" y="24"/>
                  </a:cxn>
                  <a:cxn ang="0">
                    <a:pos x="50" y="21"/>
                  </a:cxn>
                  <a:cxn ang="0">
                    <a:pos x="50" y="18"/>
                  </a:cxn>
                  <a:cxn ang="0">
                    <a:pos x="61" y="21"/>
                  </a:cxn>
                  <a:cxn ang="0">
                    <a:pos x="69" y="28"/>
                  </a:cxn>
                  <a:cxn ang="0">
                    <a:pos x="74" y="30"/>
                  </a:cxn>
                  <a:cxn ang="0">
                    <a:pos x="77" y="36"/>
                  </a:cxn>
                  <a:cxn ang="0">
                    <a:pos x="76" y="48"/>
                  </a:cxn>
                  <a:cxn ang="0">
                    <a:pos x="80" y="54"/>
                  </a:cxn>
                  <a:cxn ang="0">
                    <a:pos x="79" y="50"/>
                  </a:cxn>
                  <a:cxn ang="0">
                    <a:pos x="82" y="51"/>
                  </a:cxn>
                  <a:cxn ang="0">
                    <a:pos x="83" y="50"/>
                  </a:cxn>
                  <a:cxn ang="0">
                    <a:pos x="83" y="53"/>
                  </a:cxn>
                  <a:cxn ang="0">
                    <a:pos x="80" y="57"/>
                  </a:cxn>
                  <a:cxn ang="0">
                    <a:pos x="83" y="61"/>
                  </a:cxn>
                  <a:cxn ang="0">
                    <a:pos x="89" y="68"/>
                  </a:cxn>
                  <a:cxn ang="0">
                    <a:pos x="91" y="69"/>
                  </a:cxn>
                  <a:cxn ang="0">
                    <a:pos x="94" y="74"/>
                  </a:cxn>
                  <a:cxn ang="0">
                    <a:pos x="99" y="82"/>
                  </a:cxn>
                  <a:cxn ang="0">
                    <a:pos x="108" y="88"/>
                  </a:cxn>
                  <a:cxn ang="0">
                    <a:pos x="111" y="90"/>
                  </a:cxn>
                  <a:cxn ang="0">
                    <a:pos x="110" y="91"/>
                  </a:cxn>
                  <a:cxn ang="0">
                    <a:pos x="109" y="92"/>
                  </a:cxn>
                  <a:cxn ang="0">
                    <a:pos x="113" y="92"/>
                  </a:cxn>
                  <a:cxn ang="0">
                    <a:pos x="121" y="88"/>
                  </a:cxn>
                  <a:cxn ang="0">
                    <a:pos x="121" y="82"/>
                  </a:cxn>
                  <a:cxn ang="0">
                    <a:pos x="122" y="74"/>
                  </a:cxn>
                  <a:cxn ang="0">
                    <a:pos x="121" y="61"/>
                  </a:cxn>
                  <a:cxn ang="0">
                    <a:pos x="113" y="48"/>
                  </a:cxn>
                  <a:cxn ang="0">
                    <a:pos x="110" y="43"/>
                  </a:cxn>
                  <a:cxn ang="0">
                    <a:pos x="110" y="38"/>
                  </a:cxn>
                  <a:cxn ang="0">
                    <a:pos x="103" y="29"/>
                  </a:cxn>
                  <a:cxn ang="0">
                    <a:pos x="99" y="24"/>
                  </a:cxn>
                  <a:cxn ang="0">
                    <a:pos x="92" y="8"/>
                  </a:cxn>
                  <a:cxn ang="0">
                    <a:pos x="90" y="6"/>
                  </a:cxn>
                  <a:cxn ang="0">
                    <a:pos x="88" y="1"/>
                  </a:cxn>
                  <a:cxn ang="0">
                    <a:pos x="82" y="1"/>
                  </a:cxn>
                  <a:cxn ang="0">
                    <a:pos x="82" y="7"/>
                  </a:cxn>
                  <a:cxn ang="0">
                    <a:pos x="80" y="8"/>
                  </a:cxn>
                  <a:cxn ang="0">
                    <a:pos x="39" y="7"/>
                  </a:cxn>
                  <a:cxn ang="0">
                    <a:pos x="38" y="3"/>
                  </a:cxn>
                </a:cxnLst>
                <a:rect l="0" t="0" r="r" b="b"/>
                <a:pathLst>
                  <a:path w="123" h="93">
                    <a:moveTo>
                      <a:pt x="38" y="3"/>
                    </a:moveTo>
                    <a:lnTo>
                      <a:pt x="0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0" y="9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2"/>
                    </a:lnTo>
                    <a:lnTo>
                      <a:pt x="2" y="12"/>
                    </a:lnTo>
                    <a:lnTo>
                      <a:pt x="4" y="13"/>
                    </a:lnTo>
                    <a:lnTo>
                      <a:pt x="4" y="14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4" y="17"/>
                    </a:lnTo>
                    <a:lnTo>
                      <a:pt x="4" y="17"/>
                    </a:lnTo>
                    <a:lnTo>
                      <a:pt x="3" y="18"/>
                    </a:lnTo>
                    <a:lnTo>
                      <a:pt x="3" y="19"/>
                    </a:lnTo>
                    <a:lnTo>
                      <a:pt x="4" y="19"/>
                    </a:lnTo>
                    <a:lnTo>
                      <a:pt x="6" y="18"/>
                    </a:lnTo>
                    <a:lnTo>
                      <a:pt x="7" y="18"/>
                    </a:lnTo>
                    <a:lnTo>
                      <a:pt x="7" y="16"/>
                    </a:lnTo>
                    <a:lnTo>
                      <a:pt x="8" y="15"/>
                    </a:lnTo>
                    <a:lnTo>
                      <a:pt x="9" y="15"/>
                    </a:lnTo>
                    <a:lnTo>
                      <a:pt x="9" y="15"/>
                    </a:lnTo>
                    <a:lnTo>
                      <a:pt x="10" y="15"/>
                    </a:lnTo>
                    <a:lnTo>
                      <a:pt x="10" y="15"/>
                    </a:lnTo>
                    <a:lnTo>
                      <a:pt x="10" y="16"/>
                    </a:lnTo>
                    <a:lnTo>
                      <a:pt x="9" y="17"/>
                    </a:lnTo>
                    <a:lnTo>
                      <a:pt x="9" y="17"/>
                    </a:lnTo>
                    <a:lnTo>
                      <a:pt x="10" y="17"/>
                    </a:lnTo>
                    <a:lnTo>
                      <a:pt x="12" y="16"/>
                    </a:lnTo>
                    <a:lnTo>
                      <a:pt x="19" y="14"/>
                    </a:lnTo>
                    <a:lnTo>
                      <a:pt x="20" y="14"/>
                    </a:lnTo>
                    <a:lnTo>
                      <a:pt x="20" y="15"/>
                    </a:lnTo>
                    <a:lnTo>
                      <a:pt x="19" y="16"/>
                    </a:lnTo>
                    <a:lnTo>
                      <a:pt x="19" y="16"/>
                    </a:lnTo>
                    <a:lnTo>
                      <a:pt x="22" y="16"/>
                    </a:lnTo>
                    <a:lnTo>
                      <a:pt x="25" y="17"/>
                    </a:lnTo>
                    <a:lnTo>
                      <a:pt x="28" y="19"/>
                    </a:lnTo>
                    <a:lnTo>
                      <a:pt x="29" y="19"/>
                    </a:lnTo>
                    <a:lnTo>
                      <a:pt x="29" y="18"/>
                    </a:lnTo>
                    <a:lnTo>
                      <a:pt x="29" y="18"/>
                    </a:lnTo>
                    <a:lnTo>
                      <a:pt x="30" y="18"/>
                    </a:lnTo>
                    <a:lnTo>
                      <a:pt x="31" y="19"/>
                    </a:lnTo>
                    <a:lnTo>
                      <a:pt x="32" y="19"/>
                    </a:lnTo>
                    <a:lnTo>
                      <a:pt x="32" y="20"/>
                    </a:lnTo>
                    <a:lnTo>
                      <a:pt x="31" y="20"/>
                    </a:lnTo>
                    <a:lnTo>
                      <a:pt x="32" y="20"/>
                    </a:lnTo>
                    <a:lnTo>
                      <a:pt x="36" y="23"/>
                    </a:lnTo>
                    <a:lnTo>
                      <a:pt x="36" y="24"/>
                    </a:lnTo>
                    <a:lnTo>
                      <a:pt x="36" y="25"/>
                    </a:lnTo>
                    <a:lnTo>
                      <a:pt x="35" y="26"/>
                    </a:lnTo>
                    <a:lnTo>
                      <a:pt x="35" y="25"/>
                    </a:lnTo>
                    <a:lnTo>
                      <a:pt x="34" y="25"/>
                    </a:lnTo>
                    <a:lnTo>
                      <a:pt x="34" y="25"/>
                    </a:lnTo>
                    <a:lnTo>
                      <a:pt x="34" y="26"/>
                    </a:lnTo>
                    <a:lnTo>
                      <a:pt x="35" y="27"/>
                    </a:lnTo>
                    <a:lnTo>
                      <a:pt x="40" y="25"/>
                    </a:lnTo>
                    <a:lnTo>
                      <a:pt x="41" y="24"/>
                    </a:lnTo>
                    <a:lnTo>
                      <a:pt x="43" y="24"/>
                    </a:lnTo>
                    <a:lnTo>
                      <a:pt x="47" y="21"/>
                    </a:lnTo>
                    <a:lnTo>
                      <a:pt x="50" y="21"/>
                    </a:lnTo>
                    <a:lnTo>
                      <a:pt x="50" y="20"/>
                    </a:lnTo>
                    <a:lnTo>
                      <a:pt x="49" y="19"/>
                    </a:lnTo>
                    <a:lnTo>
                      <a:pt x="50" y="18"/>
                    </a:lnTo>
                    <a:lnTo>
                      <a:pt x="55" y="17"/>
                    </a:lnTo>
                    <a:lnTo>
                      <a:pt x="61" y="20"/>
                    </a:lnTo>
                    <a:lnTo>
                      <a:pt x="61" y="21"/>
                    </a:lnTo>
                    <a:lnTo>
                      <a:pt x="63" y="23"/>
                    </a:lnTo>
                    <a:lnTo>
                      <a:pt x="65" y="25"/>
                    </a:lnTo>
                    <a:lnTo>
                      <a:pt x="69" y="28"/>
                    </a:lnTo>
                    <a:lnTo>
                      <a:pt x="69" y="29"/>
                    </a:lnTo>
                    <a:lnTo>
                      <a:pt x="71" y="30"/>
                    </a:lnTo>
                    <a:lnTo>
                      <a:pt x="74" y="30"/>
                    </a:lnTo>
                    <a:lnTo>
                      <a:pt x="76" y="34"/>
                    </a:lnTo>
                    <a:lnTo>
                      <a:pt x="77" y="35"/>
                    </a:lnTo>
                    <a:lnTo>
                      <a:pt x="77" y="36"/>
                    </a:lnTo>
                    <a:lnTo>
                      <a:pt x="78" y="39"/>
                    </a:lnTo>
                    <a:lnTo>
                      <a:pt x="77" y="43"/>
                    </a:lnTo>
                    <a:lnTo>
                      <a:pt x="76" y="48"/>
                    </a:lnTo>
                    <a:lnTo>
                      <a:pt x="76" y="51"/>
                    </a:lnTo>
                    <a:lnTo>
                      <a:pt x="77" y="53"/>
                    </a:lnTo>
                    <a:lnTo>
                      <a:pt x="80" y="54"/>
                    </a:lnTo>
                    <a:lnTo>
                      <a:pt x="80" y="53"/>
                    </a:lnTo>
                    <a:lnTo>
                      <a:pt x="80" y="52"/>
                    </a:lnTo>
                    <a:lnTo>
                      <a:pt x="79" y="50"/>
                    </a:lnTo>
                    <a:lnTo>
                      <a:pt x="79" y="49"/>
                    </a:lnTo>
                    <a:lnTo>
                      <a:pt x="80" y="49"/>
                    </a:lnTo>
                    <a:lnTo>
                      <a:pt x="82" y="51"/>
                    </a:lnTo>
                    <a:lnTo>
                      <a:pt x="82" y="51"/>
                    </a:lnTo>
                    <a:lnTo>
                      <a:pt x="82" y="50"/>
                    </a:lnTo>
                    <a:lnTo>
                      <a:pt x="83" y="50"/>
                    </a:lnTo>
                    <a:lnTo>
                      <a:pt x="84" y="51"/>
                    </a:lnTo>
                    <a:lnTo>
                      <a:pt x="83" y="52"/>
                    </a:lnTo>
                    <a:lnTo>
                      <a:pt x="83" y="53"/>
                    </a:lnTo>
                    <a:lnTo>
                      <a:pt x="82" y="54"/>
                    </a:lnTo>
                    <a:lnTo>
                      <a:pt x="81" y="57"/>
                    </a:lnTo>
                    <a:lnTo>
                      <a:pt x="80" y="57"/>
                    </a:lnTo>
                    <a:lnTo>
                      <a:pt x="80" y="59"/>
                    </a:lnTo>
                    <a:lnTo>
                      <a:pt x="81" y="59"/>
                    </a:lnTo>
                    <a:lnTo>
                      <a:pt x="83" y="61"/>
                    </a:lnTo>
                    <a:lnTo>
                      <a:pt x="85" y="66"/>
                    </a:lnTo>
                    <a:lnTo>
                      <a:pt x="89" y="68"/>
                    </a:lnTo>
                    <a:lnTo>
                      <a:pt x="89" y="68"/>
                    </a:lnTo>
                    <a:lnTo>
                      <a:pt x="89" y="67"/>
                    </a:lnTo>
                    <a:lnTo>
                      <a:pt x="90" y="67"/>
                    </a:lnTo>
                    <a:lnTo>
                      <a:pt x="91" y="69"/>
                    </a:lnTo>
                    <a:lnTo>
                      <a:pt x="91" y="70"/>
                    </a:lnTo>
                    <a:lnTo>
                      <a:pt x="92" y="73"/>
                    </a:lnTo>
                    <a:lnTo>
                      <a:pt x="94" y="74"/>
                    </a:lnTo>
                    <a:lnTo>
                      <a:pt x="95" y="74"/>
                    </a:lnTo>
                    <a:lnTo>
                      <a:pt x="98" y="81"/>
                    </a:lnTo>
                    <a:lnTo>
                      <a:pt x="99" y="82"/>
                    </a:lnTo>
                    <a:lnTo>
                      <a:pt x="102" y="83"/>
                    </a:lnTo>
                    <a:lnTo>
                      <a:pt x="104" y="83"/>
                    </a:lnTo>
                    <a:lnTo>
                      <a:pt x="108" y="88"/>
                    </a:lnTo>
                    <a:lnTo>
                      <a:pt x="110" y="90"/>
                    </a:lnTo>
                    <a:lnTo>
                      <a:pt x="110" y="90"/>
                    </a:lnTo>
                    <a:lnTo>
                      <a:pt x="111" y="90"/>
                    </a:lnTo>
                    <a:lnTo>
                      <a:pt x="111" y="91"/>
                    </a:lnTo>
                    <a:lnTo>
                      <a:pt x="111" y="91"/>
                    </a:lnTo>
                    <a:lnTo>
                      <a:pt x="110" y="91"/>
                    </a:lnTo>
                    <a:lnTo>
                      <a:pt x="110" y="91"/>
                    </a:lnTo>
                    <a:lnTo>
                      <a:pt x="109" y="91"/>
                    </a:lnTo>
                    <a:lnTo>
                      <a:pt x="109" y="92"/>
                    </a:lnTo>
                    <a:lnTo>
                      <a:pt x="110" y="93"/>
                    </a:lnTo>
                    <a:lnTo>
                      <a:pt x="112" y="93"/>
                    </a:lnTo>
                    <a:lnTo>
                      <a:pt x="113" y="92"/>
                    </a:lnTo>
                    <a:lnTo>
                      <a:pt x="114" y="92"/>
                    </a:lnTo>
                    <a:lnTo>
                      <a:pt x="120" y="90"/>
                    </a:lnTo>
                    <a:lnTo>
                      <a:pt x="121" y="88"/>
                    </a:lnTo>
                    <a:lnTo>
                      <a:pt x="121" y="87"/>
                    </a:lnTo>
                    <a:lnTo>
                      <a:pt x="121" y="84"/>
                    </a:lnTo>
                    <a:lnTo>
                      <a:pt x="121" y="82"/>
                    </a:lnTo>
                    <a:lnTo>
                      <a:pt x="122" y="79"/>
                    </a:lnTo>
                    <a:lnTo>
                      <a:pt x="123" y="80"/>
                    </a:lnTo>
                    <a:lnTo>
                      <a:pt x="122" y="74"/>
                    </a:lnTo>
                    <a:lnTo>
                      <a:pt x="122" y="71"/>
                    </a:lnTo>
                    <a:lnTo>
                      <a:pt x="122" y="66"/>
                    </a:lnTo>
                    <a:lnTo>
                      <a:pt x="121" y="61"/>
                    </a:lnTo>
                    <a:lnTo>
                      <a:pt x="120" y="60"/>
                    </a:lnTo>
                    <a:lnTo>
                      <a:pt x="116" y="54"/>
                    </a:lnTo>
                    <a:lnTo>
                      <a:pt x="113" y="48"/>
                    </a:lnTo>
                    <a:lnTo>
                      <a:pt x="110" y="44"/>
                    </a:lnTo>
                    <a:lnTo>
                      <a:pt x="110" y="43"/>
                    </a:lnTo>
                    <a:lnTo>
                      <a:pt x="110" y="43"/>
                    </a:lnTo>
                    <a:lnTo>
                      <a:pt x="109" y="40"/>
                    </a:lnTo>
                    <a:lnTo>
                      <a:pt x="109" y="39"/>
                    </a:lnTo>
                    <a:lnTo>
                      <a:pt x="110" y="38"/>
                    </a:lnTo>
                    <a:lnTo>
                      <a:pt x="110" y="37"/>
                    </a:lnTo>
                    <a:lnTo>
                      <a:pt x="106" y="31"/>
                    </a:lnTo>
                    <a:lnTo>
                      <a:pt x="103" y="29"/>
                    </a:lnTo>
                    <a:lnTo>
                      <a:pt x="102" y="28"/>
                    </a:lnTo>
                    <a:lnTo>
                      <a:pt x="101" y="27"/>
                    </a:lnTo>
                    <a:lnTo>
                      <a:pt x="99" y="24"/>
                    </a:lnTo>
                    <a:lnTo>
                      <a:pt x="95" y="17"/>
                    </a:lnTo>
                    <a:lnTo>
                      <a:pt x="94" y="14"/>
                    </a:lnTo>
                    <a:lnTo>
                      <a:pt x="92" y="8"/>
                    </a:lnTo>
                    <a:lnTo>
                      <a:pt x="92" y="7"/>
                    </a:lnTo>
                    <a:lnTo>
                      <a:pt x="91" y="7"/>
                    </a:lnTo>
                    <a:lnTo>
                      <a:pt x="90" y="6"/>
                    </a:lnTo>
                    <a:lnTo>
                      <a:pt x="90" y="2"/>
                    </a:lnTo>
                    <a:lnTo>
                      <a:pt x="89" y="1"/>
                    </a:lnTo>
                    <a:lnTo>
                      <a:pt x="88" y="1"/>
                    </a:lnTo>
                    <a:lnTo>
                      <a:pt x="86" y="1"/>
                    </a:lnTo>
                    <a:lnTo>
                      <a:pt x="83" y="0"/>
                    </a:lnTo>
                    <a:lnTo>
                      <a:pt x="82" y="1"/>
                    </a:lnTo>
                    <a:lnTo>
                      <a:pt x="82" y="2"/>
                    </a:lnTo>
                    <a:lnTo>
                      <a:pt x="81" y="3"/>
                    </a:lnTo>
                    <a:lnTo>
                      <a:pt x="82" y="7"/>
                    </a:lnTo>
                    <a:lnTo>
                      <a:pt x="82" y="9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79" y="6"/>
                    </a:lnTo>
                    <a:lnTo>
                      <a:pt x="40" y="8"/>
                    </a:lnTo>
                    <a:lnTo>
                      <a:pt x="39" y="7"/>
                    </a:lnTo>
                    <a:lnTo>
                      <a:pt x="39" y="6"/>
                    </a:lnTo>
                    <a:lnTo>
                      <a:pt x="38" y="4"/>
                    </a:lnTo>
                    <a:lnTo>
                      <a:pt x="38" y="3"/>
                    </a:lnTo>
                    <a:lnTo>
                      <a:pt x="38" y="3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7" name="Freeform 33"/>
              <p:cNvSpPr>
                <a:spLocks/>
              </p:cNvSpPr>
              <p:nvPr/>
            </p:nvSpPr>
            <p:spPr bwMode="auto">
              <a:xfrm>
                <a:off x="4242" y="1896"/>
                <a:ext cx="313" cy="293"/>
              </a:xfrm>
              <a:custGeom>
                <a:avLst/>
                <a:gdLst/>
                <a:ahLst/>
                <a:cxnLst>
                  <a:cxn ang="0">
                    <a:pos x="20" y="0"/>
                  </a:cxn>
                  <a:cxn ang="0">
                    <a:pos x="20" y="3"/>
                  </a:cxn>
                  <a:cxn ang="0">
                    <a:pos x="21" y="5"/>
                  </a:cxn>
                  <a:cxn ang="0">
                    <a:pos x="19" y="13"/>
                  </a:cxn>
                  <a:cxn ang="0">
                    <a:pos x="19" y="15"/>
                  </a:cxn>
                  <a:cxn ang="0">
                    <a:pos x="18" y="19"/>
                  </a:cxn>
                  <a:cxn ang="0">
                    <a:pos x="15" y="22"/>
                  </a:cxn>
                  <a:cxn ang="0">
                    <a:pos x="13" y="23"/>
                  </a:cxn>
                  <a:cxn ang="0">
                    <a:pos x="11" y="24"/>
                  </a:cxn>
                  <a:cxn ang="0">
                    <a:pos x="10" y="26"/>
                  </a:cxn>
                  <a:cxn ang="0">
                    <a:pos x="9" y="30"/>
                  </a:cxn>
                  <a:cxn ang="0">
                    <a:pos x="6" y="30"/>
                  </a:cxn>
                  <a:cxn ang="0">
                    <a:pos x="4" y="34"/>
                  </a:cxn>
                  <a:cxn ang="0">
                    <a:pos x="4" y="38"/>
                  </a:cxn>
                  <a:cxn ang="0">
                    <a:pos x="2" y="41"/>
                  </a:cxn>
                  <a:cxn ang="0">
                    <a:pos x="0" y="43"/>
                  </a:cxn>
                  <a:cxn ang="0">
                    <a:pos x="0" y="46"/>
                  </a:cxn>
                  <a:cxn ang="0">
                    <a:pos x="3" y="51"/>
                  </a:cxn>
                  <a:cxn ang="0">
                    <a:pos x="6" y="54"/>
                  </a:cxn>
                  <a:cxn ang="0">
                    <a:pos x="8" y="54"/>
                  </a:cxn>
                  <a:cxn ang="0">
                    <a:pos x="8" y="55"/>
                  </a:cxn>
                  <a:cxn ang="0">
                    <a:pos x="10" y="55"/>
                  </a:cxn>
                  <a:cxn ang="0">
                    <a:pos x="10" y="57"/>
                  </a:cxn>
                  <a:cxn ang="0">
                    <a:pos x="15" y="60"/>
                  </a:cxn>
                  <a:cxn ang="0">
                    <a:pos x="18" y="59"/>
                  </a:cxn>
                  <a:cxn ang="0">
                    <a:pos x="19" y="57"/>
                  </a:cxn>
                  <a:cxn ang="0">
                    <a:pos x="21" y="59"/>
                  </a:cxn>
                  <a:cxn ang="0">
                    <a:pos x="25" y="57"/>
                  </a:cxn>
                  <a:cxn ang="0">
                    <a:pos x="26" y="55"/>
                  </a:cxn>
                  <a:cxn ang="0">
                    <a:pos x="30" y="53"/>
                  </a:cxn>
                  <a:cxn ang="0">
                    <a:pos x="33" y="51"/>
                  </a:cxn>
                  <a:cxn ang="0">
                    <a:pos x="33" y="48"/>
                  </a:cxn>
                  <a:cxn ang="0">
                    <a:pos x="38" y="32"/>
                  </a:cxn>
                  <a:cxn ang="0">
                    <a:pos x="40" y="33"/>
                  </a:cxn>
                  <a:cxn ang="0">
                    <a:pos x="41" y="35"/>
                  </a:cxn>
                  <a:cxn ang="0">
                    <a:pos x="44" y="32"/>
                  </a:cxn>
                  <a:cxn ang="0">
                    <a:pos x="46" y="27"/>
                  </a:cxn>
                  <a:cxn ang="0">
                    <a:pos x="49" y="25"/>
                  </a:cxn>
                  <a:cxn ang="0">
                    <a:pos x="51" y="23"/>
                  </a:cxn>
                  <a:cxn ang="0">
                    <a:pos x="52" y="20"/>
                  </a:cxn>
                  <a:cxn ang="0">
                    <a:pos x="52" y="19"/>
                  </a:cxn>
                  <a:cxn ang="0">
                    <a:pos x="52" y="15"/>
                  </a:cxn>
                  <a:cxn ang="0">
                    <a:pos x="59" y="19"/>
                  </a:cxn>
                  <a:cxn ang="0">
                    <a:pos x="60" y="19"/>
                  </a:cxn>
                  <a:cxn ang="0">
                    <a:pos x="59" y="13"/>
                  </a:cxn>
                  <a:cxn ang="0">
                    <a:pos x="58" y="11"/>
                  </a:cxn>
                  <a:cxn ang="0">
                    <a:pos x="56" y="11"/>
                  </a:cxn>
                  <a:cxn ang="0">
                    <a:pos x="51" y="12"/>
                  </a:cxn>
                  <a:cxn ang="0">
                    <a:pos x="49" y="14"/>
                  </a:cxn>
                  <a:cxn ang="0">
                    <a:pos x="46" y="13"/>
                  </a:cxn>
                  <a:cxn ang="0">
                    <a:pos x="45" y="15"/>
                  </a:cxn>
                  <a:cxn ang="0">
                    <a:pos x="42" y="17"/>
                  </a:cxn>
                  <a:cxn ang="0">
                    <a:pos x="39" y="20"/>
                  </a:cxn>
                  <a:cxn ang="0">
                    <a:pos x="36" y="13"/>
                  </a:cxn>
                  <a:cxn ang="0">
                    <a:pos x="21" y="0"/>
                  </a:cxn>
                </a:cxnLst>
                <a:rect l="0" t="0" r="r" b="b"/>
                <a:pathLst>
                  <a:path w="61" h="60">
                    <a:moveTo>
                      <a:pt x="21" y="0"/>
                    </a:moveTo>
                    <a:lnTo>
                      <a:pt x="20" y="0"/>
                    </a:lnTo>
                    <a:lnTo>
                      <a:pt x="19" y="1"/>
                    </a:lnTo>
                    <a:lnTo>
                      <a:pt x="20" y="3"/>
                    </a:lnTo>
                    <a:lnTo>
                      <a:pt x="18" y="4"/>
                    </a:lnTo>
                    <a:lnTo>
                      <a:pt x="21" y="5"/>
                    </a:lnTo>
                    <a:lnTo>
                      <a:pt x="20" y="12"/>
                    </a:lnTo>
                    <a:lnTo>
                      <a:pt x="19" y="13"/>
                    </a:lnTo>
                    <a:lnTo>
                      <a:pt x="19" y="14"/>
                    </a:lnTo>
                    <a:lnTo>
                      <a:pt x="19" y="15"/>
                    </a:lnTo>
                    <a:lnTo>
                      <a:pt x="19" y="17"/>
                    </a:lnTo>
                    <a:lnTo>
                      <a:pt x="18" y="19"/>
                    </a:lnTo>
                    <a:lnTo>
                      <a:pt x="17" y="19"/>
                    </a:lnTo>
                    <a:lnTo>
                      <a:pt x="15" y="22"/>
                    </a:lnTo>
                    <a:lnTo>
                      <a:pt x="15" y="22"/>
                    </a:lnTo>
                    <a:lnTo>
                      <a:pt x="13" y="23"/>
                    </a:lnTo>
                    <a:lnTo>
                      <a:pt x="12" y="23"/>
                    </a:lnTo>
                    <a:lnTo>
                      <a:pt x="11" y="24"/>
                    </a:lnTo>
                    <a:lnTo>
                      <a:pt x="11" y="25"/>
                    </a:lnTo>
                    <a:lnTo>
                      <a:pt x="10" y="26"/>
                    </a:lnTo>
                    <a:lnTo>
                      <a:pt x="9" y="29"/>
                    </a:lnTo>
                    <a:lnTo>
                      <a:pt x="9" y="30"/>
                    </a:lnTo>
                    <a:lnTo>
                      <a:pt x="8" y="32"/>
                    </a:lnTo>
                    <a:lnTo>
                      <a:pt x="6" y="30"/>
                    </a:lnTo>
                    <a:lnTo>
                      <a:pt x="5" y="30"/>
                    </a:lnTo>
                    <a:lnTo>
                      <a:pt x="4" y="34"/>
                    </a:lnTo>
                    <a:lnTo>
                      <a:pt x="4" y="36"/>
                    </a:lnTo>
                    <a:lnTo>
                      <a:pt x="4" y="38"/>
                    </a:lnTo>
                    <a:lnTo>
                      <a:pt x="3" y="39"/>
                    </a:lnTo>
                    <a:lnTo>
                      <a:pt x="2" y="41"/>
                    </a:lnTo>
                    <a:lnTo>
                      <a:pt x="0" y="41"/>
                    </a:lnTo>
                    <a:lnTo>
                      <a:pt x="0" y="43"/>
                    </a:lnTo>
                    <a:lnTo>
                      <a:pt x="0" y="45"/>
                    </a:lnTo>
                    <a:lnTo>
                      <a:pt x="0" y="46"/>
                    </a:lnTo>
                    <a:lnTo>
                      <a:pt x="1" y="47"/>
                    </a:lnTo>
                    <a:lnTo>
                      <a:pt x="3" y="51"/>
                    </a:lnTo>
                    <a:lnTo>
                      <a:pt x="5" y="53"/>
                    </a:lnTo>
                    <a:lnTo>
                      <a:pt x="6" y="54"/>
                    </a:lnTo>
                    <a:lnTo>
                      <a:pt x="6" y="53"/>
                    </a:lnTo>
                    <a:lnTo>
                      <a:pt x="8" y="54"/>
                    </a:lnTo>
                    <a:lnTo>
                      <a:pt x="8" y="54"/>
                    </a:lnTo>
                    <a:lnTo>
                      <a:pt x="8" y="55"/>
                    </a:lnTo>
                    <a:lnTo>
                      <a:pt x="9" y="55"/>
                    </a:lnTo>
                    <a:lnTo>
                      <a:pt x="10" y="55"/>
                    </a:lnTo>
                    <a:lnTo>
                      <a:pt x="11" y="56"/>
                    </a:lnTo>
                    <a:lnTo>
                      <a:pt x="10" y="57"/>
                    </a:lnTo>
                    <a:lnTo>
                      <a:pt x="12" y="59"/>
                    </a:lnTo>
                    <a:lnTo>
                      <a:pt x="15" y="60"/>
                    </a:lnTo>
                    <a:lnTo>
                      <a:pt x="17" y="60"/>
                    </a:lnTo>
                    <a:lnTo>
                      <a:pt x="18" y="59"/>
                    </a:lnTo>
                    <a:lnTo>
                      <a:pt x="18" y="58"/>
                    </a:lnTo>
                    <a:lnTo>
                      <a:pt x="19" y="57"/>
                    </a:lnTo>
                    <a:lnTo>
                      <a:pt x="20" y="58"/>
                    </a:lnTo>
                    <a:lnTo>
                      <a:pt x="21" y="59"/>
                    </a:lnTo>
                    <a:lnTo>
                      <a:pt x="22" y="58"/>
                    </a:lnTo>
                    <a:lnTo>
                      <a:pt x="25" y="57"/>
                    </a:lnTo>
                    <a:lnTo>
                      <a:pt x="26" y="55"/>
                    </a:lnTo>
                    <a:lnTo>
                      <a:pt x="26" y="55"/>
                    </a:lnTo>
                    <a:lnTo>
                      <a:pt x="27" y="56"/>
                    </a:lnTo>
                    <a:lnTo>
                      <a:pt x="30" y="53"/>
                    </a:lnTo>
                    <a:lnTo>
                      <a:pt x="31" y="54"/>
                    </a:lnTo>
                    <a:lnTo>
                      <a:pt x="33" y="51"/>
                    </a:lnTo>
                    <a:lnTo>
                      <a:pt x="32" y="50"/>
                    </a:lnTo>
                    <a:lnTo>
                      <a:pt x="33" y="48"/>
                    </a:lnTo>
                    <a:lnTo>
                      <a:pt x="35" y="43"/>
                    </a:lnTo>
                    <a:lnTo>
                      <a:pt x="38" y="32"/>
                    </a:lnTo>
                    <a:lnTo>
                      <a:pt x="38" y="32"/>
                    </a:lnTo>
                    <a:lnTo>
                      <a:pt x="40" y="33"/>
                    </a:lnTo>
                    <a:lnTo>
                      <a:pt x="40" y="34"/>
                    </a:lnTo>
                    <a:lnTo>
                      <a:pt x="41" y="35"/>
                    </a:lnTo>
                    <a:lnTo>
                      <a:pt x="43" y="34"/>
                    </a:lnTo>
                    <a:lnTo>
                      <a:pt x="44" y="32"/>
                    </a:lnTo>
                    <a:lnTo>
                      <a:pt x="45" y="28"/>
                    </a:lnTo>
                    <a:lnTo>
                      <a:pt x="46" y="27"/>
                    </a:lnTo>
                    <a:lnTo>
                      <a:pt x="48" y="27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51" y="23"/>
                    </a:lnTo>
                    <a:lnTo>
                      <a:pt x="51" y="21"/>
                    </a:lnTo>
                    <a:lnTo>
                      <a:pt x="52" y="20"/>
                    </a:lnTo>
                    <a:lnTo>
                      <a:pt x="52" y="20"/>
                    </a:lnTo>
                    <a:lnTo>
                      <a:pt x="52" y="19"/>
                    </a:lnTo>
                    <a:lnTo>
                      <a:pt x="52" y="16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9" y="19"/>
                    </a:lnTo>
                    <a:lnTo>
                      <a:pt x="60" y="19"/>
                    </a:lnTo>
                    <a:lnTo>
                      <a:pt x="60" y="19"/>
                    </a:lnTo>
                    <a:lnTo>
                      <a:pt x="61" y="16"/>
                    </a:lnTo>
                    <a:lnTo>
                      <a:pt x="59" y="13"/>
                    </a:lnTo>
                    <a:lnTo>
                      <a:pt x="59" y="12"/>
                    </a:lnTo>
                    <a:lnTo>
                      <a:pt x="58" y="11"/>
                    </a:lnTo>
                    <a:lnTo>
                      <a:pt x="57" y="12"/>
                    </a:lnTo>
                    <a:lnTo>
                      <a:pt x="56" y="11"/>
                    </a:lnTo>
                    <a:lnTo>
                      <a:pt x="55" y="11"/>
                    </a:lnTo>
                    <a:lnTo>
                      <a:pt x="51" y="12"/>
                    </a:lnTo>
                    <a:lnTo>
                      <a:pt x="50" y="13"/>
                    </a:lnTo>
                    <a:lnTo>
                      <a:pt x="49" y="14"/>
                    </a:lnTo>
                    <a:lnTo>
                      <a:pt x="47" y="14"/>
                    </a:lnTo>
                    <a:lnTo>
                      <a:pt x="46" y="13"/>
                    </a:lnTo>
                    <a:lnTo>
                      <a:pt x="46" y="15"/>
                    </a:lnTo>
                    <a:lnTo>
                      <a:pt x="45" y="15"/>
                    </a:lnTo>
                    <a:lnTo>
                      <a:pt x="44" y="17"/>
                    </a:lnTo>
                    <a:lnTo>
                      <a:pt x="42" y="17"/>
                    </a:lnTo>
                    <a:lnTo>
                      <a:pt x="40" y="20"/>
                    </a:lnTo>
                    <a:lnTo>
                      <a:pt x="39" y="20"/>
                    </a:lnTo>
                    <a:lnTo>
                      <a:pt x="38" y="21"/>
                    </a:lnTo>
                    <a:lnTo>
                      <a:pt x="36" y="13"/>
                    </a:lnTo>
                    <a:lnTo>
                      <a:pt x="23" y="15"/>
                    </a:lnTo>
                    <a:lnTo>
                      <a:pt x="21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8" name="Freeform 34"/>
              <p:cNvSpPr>
                <a:spLocks/>
              </p:cNvSpPr>
              <p:nvPr/>
            </p:nvSpPr>
            <p:spPr bwMode="auto">
              <a:xfrm>
                <a:off x="3432" y="2306"/>
                <a:ext cx="344" cy="30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60" y="0"/>
                  </a:cxn>
                  <a:cxn ang="0">
                    <a:pos x="60" y="1"/>
                  </a:cxn>
                  <a:cxn ang="0">
                    <a:pos x="61" y="2"/>
                  </a:cxn>
                  <a:cxn ang="0">
                    <a:pos x="62" y="3"/>
                  </a:cxn>
                  <a:cxn ang="0">
                    <a:pos x="61" y="5"/>
                  </a:cxn>
                  <a:cxn ang="0">
                    <a:pos x="60" y="6"/>
                  </a:cxn>
                  <a:cxn ang="0">
                    <a:pos x="58" y="8"/>
                  </a:cxn>
                  <a:cxn ang="0">
                    <a:pos x="58" y="9"/>
                  </a:cxn>
                  <a:cxn ang="0">
                    <a:pos x="67" y="9"/>
                  </a:cxn>
                  <a:cxn ang="0">
                    <a:pos x="67" y="9"/>
                  </a:cxn>
                  <a:cxn ang="0">
                    <a:pos x="67" y="10"/>
                  </a:cxn>
                  <a:cxn ang="0">
                    <a:pos x="66" y="12"/>
                  </a:cxn>
                  <a:cxn ang="0">
                    <a:pos x="65" y="13"/>
                  </a:cxn>
                  <a:cxn ang="0">
                    <a:pos x="64" y="17"/>
                  </a:cxn>
                  <a:cxn ang="0">
                    <a:pos x="62" y="19"/>
                  </a:cxn>
                  <a:cxn ang="0">
                    <a:pos x="62" y="22"/>
                  </a:cxn>
                  <a:cxn ang="0">
                    <a:pos x="62" y="25"/>
                  </a:cxn>
                  <a:cxn ang="0">
                    <a:pos x="62" y="25"/>
                  </a:cxn>
                  <a:cxn ang="0">
                    <a:pos x="60" y="26"/>
                  </a:cxn>
                  <a:cxn ang="0">
                    <a:pos x="60" y="27"/>
                  </a:cxn>
                  <a:cxn ang="0">
                    <a:pos x="57" y="29"/>
                  </a:cxn>
                  <a:cxn ang="0">
                    <a:pos x="57" y="32"/>
                  </a:cxn>
                  <a:cxn ang="0">
                    <a:pos x="57" y="35"/>
                  </a:cxn>
                  <a:cxn ang="0">
                    <a:pos x="56" y="36"/>
                  </a:cxn>
                  <a:cxn ang="0">
                    <a:pos x="54" y="38"/>
                  </a:cxn>
                  <a:cxn ang="0">
                    <a:pos x="52" y="40"/>
                  </a:cxn>
                  <a:cxn ang="0">
                    <a:pos x="51" y="41"/>
                  </a:cxn>
                  <a:cxn ang="0">
                    <a:pos x="51" y="43"/>
                  </a:cxn>
                  <a:cxn ang="0">
                    <a:pos x="50" y="45"/>
                  </a:cxn>
                  <a:cxn ang="0">
                    <a:pos x="50" y="46"/>
                  </a:cxn>
                  <a:cxn ang="0">
                    <a:pos x="49" y="49"/>
                  </a:cxn>
                  <a:cxn ang="0">
                    <a:pos x="48" y="51"/>
                  </a:cxn>
                  <a:cxn ang="0">
                    <a:pos x="49" y="54"/>
                  </a:cxn>
                  <a:cxn ang="0">
                    <a:pos x="50" y="55"/>
                  </a:cxn>
                  <a:cxn ang="0">
                    <a:pos x="50" y="57"/>
                  </a:cxn>
                  <a:cxn ang="0">
                    <a:pos x="50" y="57"/>
                  </a:cxn>
                  <a:cxn ang="0">
                    <a:pos x="50" y="58"/>
                  </a:cxn>
                  <a:cxn ang="0">
                    <a:pos x="50" y="58"/>
                  </a:cxn>
                  <a:cxn ang="0">
                    <a:pos x="49" y="60"/>
                  </a:cxn>
                  <a:cxn ang="0">
                    <a:pos x="50" y="61"/>
                  </a:cxn>
                  <a:cxn ang="0">
                    <a:pos x="8" y="62"/>
                  </a:cxn>
                  <a:cxn ang="0">
                    <a:pos x="8" y="53"/>
                  </a:cxn>
                  <a:cxn ang="0">
                    <a:pos x="6" y="52"/>
                  </a:cxn>
                  <a:cxn ang="0">
                    <a:pos x="4" y="53"/>
                  </a:cxn>
                  <a:cxn ang="0">
                    <a:pos x="4" y="53"/>
                  </a:cxn>
                  <a:cxn ang="0">
                    <a:pos x="2" y="51"/>
                  </a:cxn>
                  <a:cxn ang="0">
                    <a:pos x="2" y="2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67" h="62">
                    <a:moveTo>
                      <a:pt x="0" y="3"/>
                    </a:moveTo>
                    <a:lnTo>
                      <a:pt x="60" y="0"/>
                    </a:lnTo>
                    <a:lnTo>
                      <a:pt x="60" y="1"/>
                    </a:lnTo>
                    <a:lnTo>
                      <a:pt x="61" y="2"/>
                    </a:lnTo>
                    <a:lnTo>
                      <a:pt x="62" y="3"/>
                    </a:lnTo>
                    <a:lnTo>
                      <a:pt x="61" y="5"/>
                    </a:lnTo>
                    <a:lnTo>
                      <a:pt x="60" y="6"/>
                    </a:lnTo>
                    <a:lnTo>
                      <a:pt x="58" y="8"/>
                    </a:lnTo>
                    <a:lnTo>
                      <a:pt x="58" y="9"/>
                    </a:lnTo>
                    <a:lnTo>
                      <a:pt x="67" y="9"/>
                    </a:lnTo>
                    <a:lnTo>
                      <a:pt x="67" y="9"/>
                    </a:lnTo>
                    <a:lnTo>
                      <a:pt x="67" y="10"/>
                    </a:lnTo>
                    <a:lnTo>
                      <a:pt x="66" y="12"/>
                    </a:lnTo>
                    <a:lnTo>
                      <a:pt x="65" y="13"/>
                    </a:lnTo>
                    <a:lnTo>
                      <a:pt x="64" y="17"/>
                    </a:lnTo>
                    <a:lnTo>
                      <a:pt x="62" y="19"/>
                    </a:lnTo>
                    <a:lnTo>
                      <a:pt x="62" y="22"/>
                    </a:lnTo>
                    <a:lnTo>
                      <a:pt x="62" y="25"/>
                    </a:lnTo>
                    <a:lnTo>
                      <a:pt x="62" y="25"/>
                    </a:lnTo>
                    <a:lnTo>
                      <a:pt x="60" y="26"/>
                    </a:lnTo>
                    <a:lnTo>
                      <a:pt x="60" y="27"/>
                    </a:lnTo>
                    <a:lnTo>
                      <a:pt x="57" y="29"/>
                    </a:lnTo>
                    <a:lnTo>
                      <a:pt x="57" y="32"/>
                    </a:lnTo>
                    <a:lnTo>
                      <a:pt x="57" y="35"/>
                    </a:lnTo>
                    <a:lnTo>
                      <a:pt x="56" y="36"/>
                    </a:lnTo>
                    <a:lnTo>
                      <a:pt x="54" y="38"/>
                    </a:lnTo>
                    <a:lnTo>
                      <a:pt x="52" y="40"/>
                    </a:lnTo>
                    <a:lnTo>
                      <a:pt x="51" y="41"/>
                    </a:lnTo>
                    <a:lnTo>
                      <a:pt x="51" y="43"/>
                    </a:lnTo>
                    <a:lnTo>
                      <a:pt x="50" y="45"/>
                    </a:lnTo>
                    <a:lnTo>
                      <a:pt x="50" y="46"/>
                    </a:lnTo>
                    <a:lnTo>
                      <a:pt x="49" y="49"/>
                    </a:lnTo>
                    <a:lnTo>
                      <a:pt x="48" y="51"/>
                    </a:lnTo>
                    <a:lnTo>
                      <a:pt x="49" y="54"/>
                    </a:lnTo>
                    <a:lnTo>
                      <a:pt x="50" y="55"/>
                    </a:lnTo>
                    <a:lnTo>
                      <a:pt x="50" y="57"/>
                    </a:lnTo>
                    <a:lnTo>
                      <a:pt x="50" y="57"/>
                    </a:lnTo>
                    <a:lnTo>
                      <a:pt x="50" y="58"/>
                    </a:lnTo>
                    <a:lnTo>
                      <a:pt x="50" y="58"/>
                    </a:lnTo>
                    <a:lnTo>
                      <a:pt x="49" y="60"/>
                    </a:lnTo>
                    <a:lnTo>
                      <a:pt x="50" y="61"/>
                    </a:lnTo>
                    <a:lnTo>
                      <a:pt x="8" y="62"/>
                    </a:lnTo>
                    <a:lnTo>
                      <a:pt x="8" y="53"/>
                    </a:lnTo>
                    <a:lnTo>
                      <a:pt x="6" y="52"/>
                    </a:lnTo>
                    <a:lnTo>
                      <a:pt x="4" y="53"/>
                    </a:lnTo>
                    <a:lnTo>
                      <a:pt x="4" y="53"/>
                    </a:lnTo>
                    <a:lnTo>
                      <a:pt x="2" y="51"/>
                    </a:lnTo>
                    <a:lnTo>
                      <a:pt x="2" y="2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09" name="Freeform 35"/>
              <p:cNvSpPr>
                <a:spLocks/>
              </p:cNvSpPr>
              <p:nvPr/>
            </p:nvSpPr>
            <p:spPr bwMode="auto">
              <a:xfrm>
                <a:off x="1491" y="1614"/>
                <a:ext cx="553" cy="897"/>
              </a:xfrm>
              <a:custGeom>
                <a:avLst/>
                <a:gdLst/>
                <a:ahLst/>
                <a:cxnLst>
                  <a:cxn ang="0">
                    <a:pos x="61" y="179"/>
                  </a:cxn>
                  <a:cxn ang="0">
                    <a:pos x="61" y="177"/>
                  </a:cxn>
                  <a:cxn ang="0">
                    <a:pos x="60" y="175"/>
                  </a:cxn>
                  <a:cxn ang="0">
                    <a:pos x="57" y="163"/>
                  </a:cxn>
                  <a:cxn ang="0">
                    <a:pos x="50" y="156"/>
                  </a:cxn>
                  <a:cxn ang="0">
                    <a:pos x="48" y="153"/>
                  </a:cxn>
                  <a:cxn ang="0">
                    <a:pos x="46" y="150"/>
                  </a:cxn>
                  <a:cxn ang="0">
                    <a:pos x="39" y="147"/>
                  </a:cxn>
                  <a:cxn ang="0">
                    <a:pos x="33" y="141"/>
                  </a:cxn>
                  <a:cxn ang="0">
                    <a:pos x="22" y="136"/>
                  </a:cxn>
                  <a:cxn ang="0">
                    <a:pos x="22" y="132"/>
                  </a:cxn>
                  <a:cxn ang="0">
                    <a:pos x="23" y="127"/>
                  </a:cxn>
                  <a:cxn ang="0">
                    <a:pos x="21" y="122"/>
                  </a:cxn>
                  <a:cxn ang="0">
                    <a:pos x="22" y="120"/>
                  </a:cxn>
                  <a:cxn ang="0">
                    <a:pos x="16" y="109"/>
                  </a:cxn>
                  <a:cxn ang="0">
                    <a:pos x="12" y="102"/>
                  </a:cxn>
                  <a:cxn ang="0">
                    <a:pos x="14" y="96"/>
                  </a:cxn>
                  <a:cxn ang="0">
                    <a:pos x="14" y="91"/>
                  </a:cxn>
                  <a:cxn ang="0">
                    <a:pos x="9" y="86"/>
                  </a:cxn>
                  <a:cxn ang="0">
                    <a:pos x="9" y="78"/>
                  </a:cxn>
                  <a:cxn ang="0">
                    <a:pos x="11" y="75"/>
                  </a:cxn>
                  <a:cxn ang="0">
                    <a:pos x="12" y="79"/>
                  </a:cxn>
                  <a:cxn ang="0">
                    <a:pos x="15" y="78"/>
                  </a:cxn>
                  <a:cxn ang="0">
                    <a:pos x="14" y="71"/>
                  </a:cxn>
                  <a:cxn ang="0">
                    <a:pos x="12" y="73"/>
                  </a:cxn>
                  <a:cxn ang="0">
                    <a:pos x="7" y="70"/>
                  </a:cxn>
                  <a:cxn ang="0">
                    <a:pos x="6" y="61"/>
                  </a:cxn>
                  <a:cxn ang="0">
                    <a:pos x="1" y="51"/>
                  </a:cxn>
                  <a:cxn ang="0">
                    <a:pos x="1" y="46"/>
                  </a:cxn>
                  <a:cxn ang="0">
                    <a:pos x="4" y="40"/>
                  </a:cxn>
                  <a:cxn ang="0">
                    <a:pos x="2" y="32"/>
                  </a:cxn>
                  <a:cxn ang="0">
                    <a:pos x="0" y="28"/>
                  </a:cxn>
                  <a:cxn ang="0">
                    <a:pos x="0" y="24"/>
                  </a:cxn>
                  <a:cxn ang="0">
                    <a:pos x="6" y="15"/>
                  </a:cxn>
                  <a:cxn ang="0">
                    <a:pos x="9" y="10"/>
                  </a:cxn>
                  <a:cxn ang="0">
                    <a:pos x="9" y="1"/>
                  </a:cxn>
                  <a:cxn ang="0">
                    <a:pos x="48" y="64"/>
                  </a:cxn>
                  <a:cxn ang="0">
                    <a:pos x="104" y="149"/>
                  </a:cxn>
                  <a:cxn ang="0">
                    <a:pos x="105" y="153"/>
                  </a:cxn>
                  <a:cxn ang="0">
                    <a:pos x="106" y="157"/>
                  </a:cxn>
                  <a:cxn ang="0">
                    <a:pos x="107" y="160"/>
                  </a:cxn>
                  <a:cxn ang="0">
                    <a:pos x="103" y="162"/>
                  </a:cxn>
                  <a:cxn ang="0">
                    <a:pos x="98" y="172"/>
                  </a:cxn>
                  <a:cxn ang="0">
                    <a:pos x="97" y="174"/>
                  </a:cxn>
                  <a:cxn ang="0">
                    <a:pos x="96" y="178"/>
                  </a:cxn>
                  <a:cxn ang="0">
                    <a:pos x="98" y="181"/>
                  </a:cxn>
                  <a:cxn ang="0">
                    <a:pos x="96" y="184"/>
                  </a:cxn>
                </a:cxnLst>
                <a:rect l="0" t="0" r="r" b="b"/>
                <a:pathLst>
                  <a:path w="108" h="184">
                    <a:moveTo>
                      <a:pt x="94" y="183"/>
                    </a:moveTo>
                    <a:lnTo>
                      <a:pt x="61" y="180"/>
                    </a:lnTo>
                    <a:lnTo>
                      <a:pt x="61" y="179"/>
                    </a:lnTo>
                    <a:lnTo>
                      <a:pt x="60" y="178"/>
                    </a:lnTo>
                    <a:lnTo>
                      <a:pt x="60" y="177"/>
                    </a:lnTo>
                    <a:lnTo>
                      <a:pt x="61" y="177"/>
                    </a:lnTo>
                    <a:lnTo>
                      <a:pt x="60" y="176"/>
                    </a:lnTo>
                    <a:lnTo>
                      <a:pt x="60" y="176"/>
                    </a:lnTo>
                    <a:lnTo>
                      <a:pt x="60" y="175"/>
                    </a:lnTo>
                    <a:lnTo>
                      <a:pt x="60" y="174"/>
                    </a:lnTo>
                    <a:lnTo>
                      <a:pt x="60" y="169"/>
                    </a:lnTo>
                    <a:lnTo>
                      <a:pt x="57" y="163"/>
                    </a:lnTo>
                    <a:lnTo>
                      <a:pt x="55" y="161"/>
                    </a:lnTo>
                    <a:lnTo>
                      <a:pt x="54" y="159"/>
                    </a:lnTo>
                    <a:lnTo>
                      <a:pt x="50" y="156"/>
                    </a:lnTo>
                    <a:lnTo>
                      <a:pt x="48" y="156"/>
                    </a:lnTo>
                    <a:lnTo>
                      <a:pt x="47" y="155"/>
                    </a:lnTo>
                    <a:lnTo>
                      <a:pt x="48" y="153"/>
                    </a:lnTo>
                    <a:lnTo>
                      <a:pt x="48" y="152"/>
                    </a:lnTo>
                    <a:lnTo>
                      <a:pt x="48" y="151"/>
                    </a:lnTo>
                    <a:lnTo>
                      <a:pt x="46" y="150"/>
                    </a:lnTo>
                    <a:lnTo>
                      <a:pt x="43" y="149"/>
                    </a:lnTo>
                    <a:lnTo>
                      <a:pt x="41" y="149"/>
                    </a:lnTo>
                    <a:lnTo>
                      <a:pt x="39" y="147"/>
                    </a:lnTo>
                    <a:lnTo>
                      <a:pt x="37" y="143"/>
                    </a:lnTo>
                    <a:lnTo>
                      <a:pt x="35" y="141"/>
                    </a:lnTo>
                    <a:lnTo>
                      <a:pt x="33" y="141"/>
                    </a:lnTo>
                    <a:lnTo>
                      <a:pt x="27" y="138"/>
                    </a:lnTo>
                    <a:lnTo>
                      <a:pt x="25" y="138"/>
                    </a:lnTo>
                    <a:lnTo>
                      <a:pt x="22" y="136"/>
                    </a:lnTo>
                    <a:lnTo>
                      <a:pt x="21" y="135"/>
                    </a:lnTo>
                    <a:lnTo>
                      <a:pt x="21" y="133"/>
                    </a:lnTo>
                    <a:lnTo>
                      <a:pt x="22" y="132"/>
                    </a:lnTo>
                    <a:lnTo>
                      <a:pt x="22" y="129"/>
                    </a:lnTo>
                    <a:lnTo>
                      <a:pt x="23" y="128"/>
                    </a:lnTo>
                    <a:lnTo>
                      <a:pt x="23" y="127"/>
                    </a:lnTo>
                    <a:lnTo>
                      <a:pt x="22" y="124"/>
                    </a:lnTo>
                    <a:lnTo>
                      <a:pt x="21" y="124"/>
                    </a:lnTo>
                    <a:lnTo>
                      <a:pt x="21" y="122"/>
                    </a:lnTo>
                    <a:lnTo>
                      <a:pt x="21" y="121"/>
                    </a:lnTo>
                    <a:lnTo>
                      <a:pt x="21" y="121"/>
                    </a:lnTo>
                    <a:lnTo>
                      <a:pt x="22" y="120"/>
                    </a:lnTo>
                    <a:lnTo>
                      <a:pt x="20" y="118"/>
                    </a:lnTo>
                    <a:lnTo>
                      <a:pt x="16" y="111"/>
                    </a:lnTo>
                    <a:lnTo>
                      <a:pt x="16" y="109"/>
                    </a:lnTo>
                    <a:lnTo>
                      <a:pt x="15" y="107"/>
                    </a:lnTo>
                    <a:lnTo>
                      <a:pt x="15" y="106"/>
                    </a:lnTo>
                    <a:lnTo>
                      <a:pt x="12" y="102"/>
                    </a:lnTo>
                    <a:lnTo>
                      <a:pt x="12" y="97"/>
                    </a:lnTo>
                    <a:lnTo>
                      <a:pt x="13" y="96"/>
                    </a:lnTo>
                    <a:lnTo>
                      <a:pt x="14" y="96"/>
                    </a:lnTo>
                    <a:lnTo>
                      <a:pt x="15" y="95"/>
                    </a:lnTo>
                    <a:lnTo>
                      <a:pt x="15" y="92"/>
                    </a:lnTo>
                    <a:lnTo>
                      <a:pt x="14" y="91"/>
                    </a:lnTo>
                    <a:lnTo>
                      <a:pt x="12" y="90"/>
                    </a:lnTo>
                    <a:lnTo>
                      <a:pt x="10" y="88"/>
                    </a:lnTo>
                    <a:lnTo>
                      <a:pt x="9" y="86"/>
                    </a:lnTo>
                    <a:lnTo>
                      <a:pt x="9" y="80"/>
                    </a:lnTo>
                    <a:lnTo>
                      <a:pt x="10" y="79"/>
                    </a:lnTo>
                    <a:lnTo>
                      <a:pt x="9" y="78"/>
                    </a:lnTo>
                    <a:lnTo>
                      <a:pt x="10" y="78"/>
                    </a:lnTo>
                    <a:lnTo>
                      <a:pt x="10" y="75"/>
                    </a:lnTo>
                    <a:lnTo>
                      <a:pt x="11" y="75"/>
                    </a:lnTo>
                    <a:lnTo>
                      <a:pt x="12" y="76"/>
                    </a:lnTo>
                    <a:lnTo>
                      <a:pt x="12" y="78"/>
                    </a:lnTo>
                    <a:lnTo>
                      <a:pt x="12" y="79"/>
                    </a:lnTo>
                    <a:lnTo>
                      <a:pt x="14" y="80"/>
                    </a:lnTo>
                    <a:lnTo>
                      <a:pt x="14" y="79"/>
                    </a:lnTo>
                    <a:lnTo>
                      <a:pt x="15" y="78"/>
                    </a:lnTo>
                    <a:lnTo>
                      <a:pt x="14" y="75"/>
                    </a:lnTo>
                    <a:lnTo>
                      <a:pt x="13" y="73"/>
                    </a:lnTo>
                    <a:lnTo>
                      <a:pt x="14" y="71"/>
                    </a:lnTo>
                    <a:lnTo>
                      <a:pt x="13" y="70"/>
                    </a:lnTo>
                    <a:lnTo>
                      <a:pt x="12" y="72"/>
                    </a:lnTo>
                    <a:lnTo>
                      <a:pt x="12" y="73"/>
                    </a:lnTo>
                    <a:lnTo>
                      <a:pt x="11" y="74"/>
                    </a:lnTo>
                    <a:lnTo>
                      <a:pt x="9" y="73"/>
                    </a:lnTo>
                    <a:lnTo>
                      <a:pt x="7" y="70"/>
                    </a:lnTo>
                    <a:lnTo>
                      <a:pt x="5" y="69"/>
                    </a:lnTo>
                    <a:lnTo>
                      <a:pt x="6" y="68"/>
                    </a:lnTo>
                    <a:lnTo>
                      <a:pt x="6" y="61"/>
                    </a:lnTo>
                    <a:lnTo>
                      <a:pt x="4" y="59"/>
                    </a:lnTo>
                    <a:lnTo>
                      <a:pt x="3" y="56"/>
                    </a:lnTo>
                    <a:lnTo>
                      <a:pt x="1" y="51"/>
                    </a:lnTo>
                    <a:lnTo>
                      <a:pt x="2" y="49"/>
                    </a:lnTo>
                    <a:lnTo>
                      <a:pt x="1" y="48"/>
                    </a:lnTo>
                    <a:lnTo>
                      <a:pt x="1" y="46"/>
                    </a:lnTo>
                    <a:lnTo>
                      <a:pt x="2" y="43"/>
                    </a:lnTo>
                    <a:lnTo>
                      <a:pt x="3" y="41"/>
                    </a:lnTo>
                    <a:lnTo>
                      <a:pt x="4" y="40"/>
                    </a:lnTo>
                    <a:lnTo>
                      <a:pt x="3" y="36"/>
                    </a:lnTo>
                    <a:lnTo>
                      <a:pt x="2" y="33"/>
                    </a:lnTo>
                    <a:lnTo>
                      <a:pt x="2" y="32"/>
                    </a:lnTo>
                    <a:lnTo>
                      <a:pt x="1" y="31"/>
                    </a:lnTo>
                    <a:lnTo>
                      <a:pt x="0" y="30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0" y="24"/>
                    </a:lnTo>
                    <a:lnTo>
                      <a:pt x="2" y="21"/>
                    </a:lnTo>
                    <a:lnTo>
                      <a:pt x="6" y="16"/>
                    </a:lnTo>
                    <a:lnTo>
                      <a:pt x="6" y="15"/>
                    </a:lnTo>
                    <a:lnTo>
                      <a:pt x="7" y="13"/>
                    </a:lnTo>
                    <a:lnTo>
                      <a:pt x="8" y="12"/>
                    </a:lnTo>
                    <a:lnTo>
                      <a:pt x="9" y="10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9" y="1"/>
                    </a:lnTo>
                    <a:lnTo>
                      <a:pt x="10" y="0"/>
                    </a:lnTo>
                    <a:lnTo>
                      <a:pt x="61" y="13"/>
                    </a:lnTo>
                    <a:lnTo>
                      <a:pt x="48" y="64"/>
                    </a:lnTo>
                    <a:lnTo>
                      <a:pt x="104" y="146"/>
                    </a:lnTo>
                    <a:lnTo>
                      <a:pt x="104" y="148"/>
                    </a:lnTo>
                    <a:lnTo>
                      <a:pt x="104" y="149"/>
                    </a:lnTo>
                    <a:lnTo>
                      <a:pt x="104" y="150"/>
                    </a:lnTo>
                    <a:lnTo>
                      <a:pt x="105" y="152"/>
                    </a:lnTo>
                    <a:lnTo>
                      <a:pt x="105" y="153"/>
                    </a:lnTo>
                    <a:lnTo>
                      <a:pt x="105" y="155"/>
                    </a:lnTo>
                    <a:lnTo>
                      <a:pt x="106" y="157"/>
                    </a:lnTo>
                    <a:lnTo>
                      <a:pt x="106" y="157"/>
                    </a:lnTo>
                    <a:lnTo>
                      <a:pt x="107" y="158"/>
                    </a:lnTo>
                    <a:lnTo>
                      <a:pt x="108" y="160"/>
                    </a:lnTo>
                    <a:lnTo>
                      <a:pt x="107" y="160"/>
                    </a:lnTo>
                    <a:lnTo>
                      <a:pt x="107" y="160"/>
                    </a:lnTo>
                    <a:lnTo>
                      <a:pt x="105" y="161"/>
                    </a:lnTo>
                    <a:lnTo>
                      <a:pt x="103" y="162"/>
                    </a:lnTo>
                    <a:lnTo>
                      <a:pt x="102" y="164"/>
                    </a:lnTo>
                    <a:lnTo>
                      <a:pt x="100" y="169"/>
                    </a:lnTo>
                    <a:lnTo>
                      <a:pt x="98" y="172"/>
                    </a:lnTo>
                    <a:lnTo>
                      <a:pt x="96" y="172"/>
                    </a:lnTo>
                    <a:lnTo>
                      <a:pt x="96" y="173"/>
                    </a:lnTo>
                    <a:lnTo>
                      <a:pt x="97" y="174"/>
                    </a:lnTo>
                    <a:lnTo>
                      <a:pt x="96" y="175"/>
                    </a:lnTo>
                    <a:lnTo>
                      <a:pt x="96" y="177"/>
                    </a:lnTo>
                    <a:lnTo>
                      <a:pt x="96" y="178"/>
                    </a:lnTo>
                    <a:lnTo>
                      <a:pt x="98" y="180"/>
                    </a:lnTo>
                    <a:lnTo>
                      <a:pt x="99" y="181"/>
                    </a:lnTo>
                    <a:lnTo>
                      <a:pt x="98" y="181"/>
                    </a:lnTo>
                    <a:lnTo>
                      <a:pt x="98" y="183"/>
                    </a:lnTo>
                    <a:lnTo>
                      <a:pt x="97" y="184"/>
                    </a:lnTo>
                    <a:lnTo>
                      <a:pt x="96" y="184"/>
                    </a:lnTo>
                    <a:lnTo>
                      <a:pt x="94" y="183"/>
                    </a:lnTo>
                    <a:lnTo>
                      <a:pt x="94" y="183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36"/>
              <p:cNvSpPr>
                <a:spLocks/>
              </p:cNvSpPr>
              <p:nvPr/>
            </p:nvSpPr>
            <p:spPr bwMode="auto">
              <a:xfrm>
                <a:off x="2356" y="1545"/>
                <a:ext cx="483" cy="381"/>
              </a:xfrm>
              <a:custGeom>
                <a:avLst/>
                <a:gdLst/>
                <a:ahLst/>
                <a:cxnLst>
                  <a:cxn ang="0">
                    <a:pos x="88" y="78"/>
                  </a:cxn>
                  <a:cxn ang="0">
                    <a:pos x="91" y="44"/>
                  </a:cxn>
                  <a:cxn ang="0">
                    <a:pos x="94" y="10"/>
                  </a:cxn>
                  <a:cxn ang="0">
                    <a:pos x="10" y="0"/>
                  </a:cxn>
                  <a:cxn ang="0">
                    <a:pos x="9" y="8"/>
                  </a:cxn>
                  <a:cxn ang="0">
                    <a:pos x="3" y="50"/>
                  </a:cxn>
                  <a:cxn ang="0">
                    <a:pos x="2" y="50"/>
                  </a:cxn>
                  <a:cxn ang="0">
                    <a:pos x="0" y="67"/>
                  </a:cxn>
                  <a:cxn ang="0">
                    <a:pos x="25" y="71"/>
                  </a:cxn>
                  <a:cxn ang="0">
                    <a:pos x="88" y="78"/>
                  </a:cxn>
                  <a:cxn ang="0">
                    <a:pos x="88" y="78"/>
                  </a:cxn>
                </a:cxnLst>
                <a:rect l="0" t="0" r="r" b="b"/>
                <a:pathLst>
                  <a:path w="94" h="78">
                    <a:moveTo>
                      <a:pt x="88" y="78"/>
                    </a:moveTo>
                    <a:lnTo>
                      <a:pt x="91" y="44"/>
                    </a:lnTo>
                    <a:lnTo>
                      <a:pt x="94" y="10"/>
                    </a:lnTo>
                    <a:lnTo>
                      <a:pt x="10" y="0"/>
                    </a:lnTo>
                    <a:lnTo>
                      <a:pt x="9" y="8"/>
                    </a:lnTo>
                    <a:lnTo>
                      <a:pt x="3" y="50"/>
                    </a:lnTo>
                    <a:lnTo>
                      <a:pt x="2" y="50"/>
                    </a:lnTo>
                    <a:lnTo>
                      <a:pt x="0" y="67"/>
                    </a:lnTo>
                    <a:lnTo>
                      <a:pt x="25" y="71"/>
                    </a:lnTo>
                    <a:lnTo>
                      <a:pt x="88" y="78"/>
                    </a:lnTo>
                    <a:lnTo>
                      <a:pt x="88" y="78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Freeform 37"/>
              <p:cNvSpPr>
                <a:spLocks/>
              </p:cNvSpPr>
              <p:nvPr/>
            </p:nvSpPr>
            <p:spPr bwMode="auto">
              <a:xfrm>
                <a:off x="2434" y="1892"/>
                <a:ext cx="507" cy="375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10" y="0"/>
                  </a:cxn>
                  <a:cxn ang="0">
                    <a:pos x="73" y="7"/>
                  </a:cxn>
                  <a:cxn ang="0">
                    <a:pos x="99" y="9"/>
                  </a:cxn>
                  <a:cxn ang="0">
                    <a:pos x="98" y="26"/>
                  </a:cxn>
                  <a:cxn ang="0">
                    <a:pos x="95" y="77"/>
                  </a:cxn>
                  <a:cxn ang="0">
                    <a:pos x="82" y="76"/>
                  </a:cxn>
                  <a:cxn ang="0">
                    <a:pos x="0" y="67"/>
                  </a:cxn>
                  <a:cxn ang="0">
                    <a:pos x="0" y="67"/>
                  </a:cxn>
                </a:cxnLst>
                <a:rect l="0" t="0" r="r" b="b"/>
                <a:pathLst>
                  <a:path w="99" h="77">
                    <a:moveTo>
                      <a:pt x="0" y="67"/>
                    </a:moveTo>
                    <a:lnTo>
                      <a:pt x="10" y="0"/>
                    </a:lnTo>
                    <a:lnTo>
                      <a:pt x="73" y="7"/>
                    </a:lnTo>
                    <a:lnTo>
                      <a:pt x="99" y="9"/>
                    </a:lnTo>
                    <a:lnTo>
                      <a:pt x="98" y="26"/>
                    </a:lnTo>
                    <a:lnTo>
                      <a:pt x="95" y="77"/>
                    </a:lnTo>
                    <a:lnTo>
                      <a:pt x="82" y="76"/>
                    </a:lnTo>
                    <a:lnTo>
                      <a:pt x="0" y="67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Freeform 38"/>
              <p:cNvSpPr>
                <a:spLocks/>
              </p:cNvSpPr>
              <p:nvPr/>
            </p:nvSpPr>
            <p:spPr bwMode="auto">
              <a:xfrm>
                <a:off x="2368" y="2218"/>
                <a:ext cx="485" cy="478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12" y="98"/>
                  </a:cxn>
                  <a:cxn ang="0">
                    <a:pos x="13" y="90"/>
                  </a:cxn>
                  <a:cxn ang="0">
                    <a:pos x="37" y="93"/>
                  </a:cxn>
                  <a:cxn ang="0">
                    <a:pos x="37" y="93"/>
                  </a:cxn>
                  <a:cxn ang="0">
                    <a:pos x="36" y="92"/>
                  </a:cxn>
                  <a:cxn ang="0">
                    <a:pos x="37" y="91"/>
                  </a:cxn>
                  <a:cxn ang="0">
                    <a:pos x="36" y="90"/>
                  </a:cxn>
                  <a:cxn ang="0">
                    <a:pos x="36" y="90"/>
                  </a:cxn>
                  <a:cxn ang="0">
                    <a:pos x="36" y="90"/>
                  </a:cxn>
                  <a:cxn ang="0">
                    <a:pos x="87" y="94"/>
                  </a:cxn>
                  <a:cxn ang="0">
                    <a:pos x="93" y="18"/>
                  </a:cxn>
                  <a:cxn ang="0">
                    <a:pos x="94" y="18"/>
                  </a:cxn>
                  <a:cxn ang="0">
                    <a:pos x="95" y="9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95" h="98">
                    <a:moveTo>
                      <a:pt x="13" y="0"/>
                    </a:moveTo>
                    <a:lnTo>
                      <a:pt x="0" y="96"/>
                    </a:lnTo>
                    <a:lnTo>
                      <a:pt x="0" y="96"/>
                    </a:lnTo>
                    <a:lnTo>
                      <a:pt x="12" y="98"/>
                    </a:lnTo>
                    <a:lnTo>
                      <a:pt x="13" y="90"/>
                    </a:lnTo>
                    <a:lnTo>
                      <a:pt x="37" y="93"/>
                    </a:lnTo>
                    <a:lnTo>
                      <a:pt x="37" y="93"/>
                    </a:lnTo>
                    <a:lnTo>
                      <a:pt x="36" y="92"/>
                    </a:lnTo>
                    <a:lnTo>
                      <a:pt x="37" y="91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36" y="90"/>
                    </a:lnTo>
                    <a:lnTo>
                      <a:pt x="87" y="94"/>
                    </a:lnTo>
                    <a:lnTo>
                      <a:pt x="93" y="18"/>
                    </a:lnTo>
                    <a:lnTo>
                      <a:pt x="94" y="18"/>
                    </a:lnTo>
                    <a:lnTo>
                      <a:pt x="95" y="9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Freeform 39"/>
              <p:cNvSpPr>
                <a:spLocks/>
              </p:cNvSpPr>
              <p:nvPr/>
            </p:nvSpPr>
            <p:spPr bwMode="auto">
              <a:xfrm>
                <a:off x="2552" y="2306"/>
                <a:ext cx="968" cy="898"/>
              </a:xfrm>
              <a:custGeom>
                <a:avLst/>
                <a:gdLst/>
                <a:ahLst/>
                <a:cxnLst>
                  <a:cxn ang="0">
                    <a:pos x="171" y="50"/>
                  </a:cxn>
                  <a:cxn ang="0">
                    <a:pos x="159" y="47"/>
                  </a:cxn>
                  <a:cxn ang="0">
                    <a:pos x="151" y="49"/>
                  </a:cxn>
                  <a:cxn ang="0">
                    <a:pos x="145" y="49"/>
                  </a:cxn>
                  <a:cxn ang="0">
                    <a:pos x="143" y="49"/>
                  </a:cxn>
                  <a:cxn ang="0">
                    <a:pos x="140" y="47"/>
                  </a:cxn>
                  <a:cxn ang="0">
                    <a:pos x="137" y="51"/>
                  </a:cxn>
                  <a:cxn ang="0">
                    <a:pos x="135" y="48"/>
                  </a:cxn>
                  <a:cxn ang="0">
                    <a:pos x="129" y="47"/>
                  </a:cxn>
                  <a:cxn ang="0">
                    <a:pos x="125" y="46"/>
                  </a:cxn>
                  <a:cxn ang="0">
                    <a:pos x="119" y="44"/>
                  </a:cxn>
                  <a:cxn ang="0">
                    <a:pos x="115" y="43"/>
                  </a:cxn>
                  <a:cxn ang="0">
                    <a:pos x="109" y="41"/>
                  </a:cxn>
                  <a:cxn ang="0">
                    <a:pos x="106" y="38"/>
                  </a:cxn>
                  <a:cxn ang="0">
                    <a:pos x="100" y="36"/>
                  </a:cxn>
                  <a:cxn ang="0">
                    <a:pos x="58" y="0"/>
                  </a:cxn>
                  <a:cxn ang="0">
                    <a:pos x="0" y="72"/>
                  </a:cxn>
                  <a:cxn ang="0">
                    <a:pos x="1" y="75"/>
                  </a:cxn>
                  <a:cxn ang="0">
                    <a:pos x="5" y="81"/>
                  </a:cxn>
                  <a:cxn ang="0">
                    <a:pos x="23" y="99"/>
                  </a:cxn>
                  <a:cxn ang="0">
                    <a:pos x="25" y="104"/>
                  </a:cxn>
                  <a:cxn ang="0">
                    <a:pos x="38" y="123"/>
                  </a:cxn>
                  <a:cxn ang="0">
                    <a:pos x="49" y="125"/>
                  </a:cxn>
                  <a:cxn ang="0">
                    <a:pos x="56" y="114"/>
                  </a:cxn>
                  <a:cxn ang="0">
                    <a:pos x="60" y="113"/>
                  </a:cxn>
                  <a:cxn ang="0">
                    <a:pos x="67" y="115"/>
                  </a:cxn>
                  <a:cxn ang="0">
                    <a:pos x="75" y="119"/>
                  </a:cxn>
                  <a:cxn ang="0">
                    <a:pos x="77" y="121"/>
                  </a:cxn>
                  <a:cxn ang="0">
                    <a:pos x="83" y="129"/>
                  </a:cxn>
                  <a:cxn ang="0">
                    <a:pos x="94" y="149"/>
                  </a:cxn>
                  <a:cxn ang="0">
                    <a:pos x="100" y="155"/>
                  </a:cxn>
                  <a:cxn ang="0">
                    <a:pos x="102" y="165"/>
                  </a:cxn>
                  <a:cxn ang="0">
                    <a:pos x="111" y="176"/>
                  </a:cxn>
                  <a:cxn ang="0">
                    <a:pos x="126" y="181"/>
                  </a:cxn>
                  <a:cxn ang="0">
                    <a:pos x="135" y="182"/>
                  </a:cxn>
                  <a:cxn ang="0">
                    <a:pos x="134" y="180"/>
                  </a:cxn>
                  <a:cxn ang="0">
                    <a:pos x="131" y="162"/>
                  </a:cxn>
                  <a:cxn ang="0">
                    <a:pos x="130" y="160"/>
                  </a:cxn>
                  <a:cxn ang="0">
                    <a:pos x="133" y="153"/>
                  </a:cxn>
                  <a:cxn ang="0">
                    <a:pos x="134" y="151"/>
                  </a:cxn>
                  <a:cxn ang="0">
                    <a:pos x="137" y="145"/>
                  </a:cxn>
                  <a:cxn ang="0">
                    <a:pos x="139" y="145"/>
                  </a:cxn>
                  <a:cxn ang="0">
                    <a:pos x="141" y="142"/>
                  </a:cxn>
                  <a:cxn ang="0">
                    <a:pos x="143" y="142"/>
                  </a:cxn>
                  <a:cxn ang="0">
                    <a:pos x="147" y="140"/>
                  </a:cxn>
                  <a:cxn ang="0">
                    <a:pos x="149" y="136"/>
                  </a:cxn>
                  <a:cxn ang="0">
                    <a:pos x="150" y="138"/>
                  </a:cxn>
                  <a:cxn ang="0">
                    <a:pos x="165" y="130"/>
                  </a:cxn>
                  <a:cxn ang="0">
                    <a:pos x="168" y="121"/>
                  </a:cxn>
                  <a:cxn ang="0">
                    <a:pos x="171" y="120"/>
                  </a:cxn>
                  <a:cxn ang="0">
                    <a:pos x="181" y="119"/>
                  </a:cxn>
                  <a:cxn ang="0">
                    <a:pos x="184" y="117"/>
                  </a:cxn>
                  <a:cxn ang="0">
                    <a:pos x="185" y="114"/>
                  </a:cxn>
                  <a:cxn ang="0">
                    <a:pos x="186" y="106"/>
                  </a:cxn>
                  <a:cxn ang="0">
                    <a:pos x="188" y="101"/>
                  </a:cxn>
                  <a:cxn ang="0">
                    <a:pos x="187" y="91"/>
                  </a:cxn>
                  <a:cxn ang="0">
                    <a:pos x="185" y="88"/>
                  </a:cxn>
                  <a:cxn ang="0">
                    <a:pos x="184" y="82"/>
                  </a:cxn>
                  <a:cxn ang="0">
                    <a:pos x="180" y="53"/>
                  </a:cxn>
                  <a:cxn ang="0">
                    <a:pos x="174" y="51"/>
                  </a:cxn>
                </a:cxnLst>
                <a:rect l="0" t="0" r="r" b="b"/>
                <a:pathLst>
                  <a:path w="189" h="184">
                    <a:moveTo>
                      <a:pt x="174" y="51"/>
                    </a:moveTo>
                    <a:lnTo>
                      <a:pt x="173" y="51"/>
                    </a:lnTo>
                    <a:lnTo>
                      <a:pt x="172" y="51"/>
                    </a:lnTo>
                    <a:lnTo>
                      <a:pt x="171" y="50"/>
                    </a:lnTo>
                    <a:lnTo>
                      <a:pt x="165" y="47"/>
                    </a:lnTo>
                    <a:lnTo>
                      <a:pt x="164" y="47"/>
                    </a:lnTo>
                    <a:lnTo>
                      <a:pt x="162" y="48"/>
                    </a:lnTo>
                    <a:lnTo>
                      <a:pt x="159" y="47"/>
                    </a:lnTo>
                    <a:lnTo>
                      <a:pt x="158" y="47"/>
                    </a:lnTo>
                    <a:lnTo>
                      <a:pt x="157" y="47"/>
                    </a:lnTo>
                    <a:lnTo>
                      <a:pt x="154" y="48"/>
                    </a:lnTo>
                    <a:lnTo>
                      <a:pt x="151" y="49"/>
                    </a:lnTo>
                    <a:lnTo>
                      <a:pt x="150" y="49"/>
                    </a:lnTo>
                    <a:lnTo>
                      <a:pt x="148" y="51"/>
                    </a:lnTo>
                    <a:lnTo>
                      <a:pt x="146" y="49"/>
                    </a:lnTo>
                    <a:lnTo>
                      <a:pt x="145" y="49"/>
                    </a:lnTo>
                    <a:lnTo>
                      <a:pt x="145" y="48"/>
                    </a:lnTo>
                    <a:lnTo>
                      <a:pt x="145" y="48"/>
                    </a:lnTo>
                    <a:lnTo>
                      <a:pt x="143" y="48"/>
                    </a:lnTo>
                    <a:lnTo>
                      <a:pt x="143" y="49"/>
                    </a:lnTo>
                    <a:lnTo>
                      <a:pt x="142" y="49"/>
                    </a:lnTo>
                    <a:lnTo>
                      <a:pt x="141" y="48"/>
                    </a:lnTo>
                    <a:lnTo>
                      <a:pt x="140" y="47"/>
                    </a:lnTo>
                    <a:lnTo>
                      <a:pt x="140" y="47"/>
                    </a:lnTo>
                    <a:lnTo>
                      <a:pt x="139" y="48"/>
                    </a:lnTo>
                    <a:lnTo>
                      <a:pt x="138" y="49"/>
                    </a:lnTo>
                    <a:lnTo>
                      <a:pt x="138" y="50"/>
                    </a:lnTo>
                    <a:lnTo>
                      <a:pt x="137" y="51"/>
                    </a:lnTo>
                    <a:lnTo>
                      <a:pt x="136" y="50"/>
                    </a:lnTo>
                    <a:lnTo>
                      <a:pt x="137" y="48"/>
                    </a:lnTo>
                    <a:lnTo>
                      <a:pt x="136" y="48"/>
                    </a:lnTo>
                    <a:lnTo>
                      <a:pt x="135" y="48"/>
                    </a:lnTo>
                    <a:lnTo>
                      <a:pt x="134" y="49"/>
                    </a:lnTo>
                    <a:lnTo>
                      <a:pt x="133" y="49"/>
                    </a:lnTo>
                    <a:lnTo>
                      <a:pt x="130" y="46"/>
                    </a:lnTo>
                    <a:lnTo>
                      <a:pt x="129" y="47"/>
                    </a:lnTo>
                    <a:lnTo>
                      <a:pt x="128" y="48"/>
                    </a:lnTo>
                    <a:lnTo>
                      <a:pt x="126" y="48"/>
                    </a:lnTo>
                    <a:lnTo>
                      <a:pt x="126" y="46"/>
                    </a:lnTo>
                    <a:lnTo>
                      <a:pt x="125" y="46"/>
                    </a:lnTo>
                    <a:lnTo>
                      <a:pt x="124" y="44"/>
                    </a:lnTo>
                    <a:lnTo>
                      <a:pt x="123" y="44"/>
                    </a:lnTo>
                    <a:lnTo>
                      <a:pt x="120" y="43"/>
                    </a:lnTo>
                    <a:lnTo>
                      <a:pt x="119" y="44"/>
                    </a:lnTo>
                    <a:lnTo>
                      <a:pt x="117" y="44"/>
                    </a:lnTo>
                    <a:lnTo>
                      <a:pt x="117" y="42"/>
                    </a:lnTo>
                    <a:lnTo>
                      <a:pt x="116" y="43"/>
                    </a:lnTo>
                    <a:lnTo>
                      <a:pt x="115" y="43"/>
                    </a:lnTo>
                    <a:lnTo>
                      <a:pt x="115" y="43"/>
                    </a:lnTo>
                    <a:lnTo>
                      <a:pt x="113" y="42"/>
                    </a:lnTo>
                    <a:lnTo>
                      <a:pt x="109" y="42"/>
                    </a:lnTo>
                    <a:lnTo>
                      <a:pt x="109" y="41"/>
                    </a:lnTo>
                    <a:lnTo>
                      <a:pt x="108" y="40"/>
                    </a:lnTo>
                    <a:lnTo>
                      <a:pt x="108" y="39"/>
                    </a:lnTo>
                    <a:lnTo>
                      <a:pt x="108" y="39"/>
                    </a:lnTo>
                    <a:lnTo>
                      <a:pt x="106" y="38"/>
                    </a:lnTo>
                    <a:lnTo>
                      <a:pt x="105" y="39"/>
                    </a:lnTo>
                    <a:lnTo>
                      <a:pt x="103" y="39"/>
                    </a:lnTo>
                    <a:lnTo>
                      <a:pt x="102" y="38"/>
                    </a:lnTo>
                    <a:lnTo>
                      <a:pt x="100" y="36"/>
                    </a:lnTo>
                    <a:lnTo>
                      <a:pt x="99" y="35"/>
                    </a:lnTo>
                    <a:lnTo>
                      <a:pt x="98" y="35"/>
                    </a:lnTo>
                    <a:lnTo>
                      <a:pt x="99" y="2"/>
                    </a:lnTo>
                    <a:lnTo>
                      <a:pt x="58" y="0"/>
                    </a:lnTo>
                    <a:lnTo>
                      <a:pt x="57" y="0"/>
                    </a:lnTo>
                    <a:lnTo>
                      <a:pt x="51" y="76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1" y="73"/>
                    </a:lnTo>
                    <a:lnTo>
                      <a:pt x="0" y="74"/>
                    </a:lnTo>
                    <a:lnTo>
                      <a:pt x="1" y="75"/>
                    </a:lnTo>
                    <a:lnTo>
                      <a:pt x="1" y="75"/>
                    </a:lnTo>
                    <a:lnTo>
                      <a:pt x="3" y="77"/>
                    </a:lnTo>
                    <a:lnTo>
                      <a:pt x="4" y="79"/>
                    </a:lnTo>
                    <a:lnTo>
                      <a:pt x="5" y="81"/>
                    </a:lnTo>
                    <a:lnTo>
                      <a:pt x="8" y="83"/>
                    </a:lnTo>
                    <a:lnTo>
                      <a:pt x="16" y="92"/>
                    </a:lnTo>
                    <a:lnTo>
                      <a:pt x="22" y="98"/>
                    </a:lnTo>
                    <a:lnTo>
                      <a:pt x="23" y="99"/>
                    </a:lnTo>
                    <a:lnTo>
                      <a:pt x="23" y="100"/>
                    </a:lnTo>
                    <a:lnTo>
                      <a:pt x="23" y="101"/>
                    </a:lnTo>
                    <a:lnTo>
                      <a:pt x="24" y="102"/>
                    </a:lnTo>
                    <a:lnTo>
                      <a:pt x="25" y="104"/>
                    </a:lnTo>
                    <a:lnTo>
                      <a:pt x="25" y="110"/>
                    </a:lnTo>
                    <a:lnTo>
                      <a:pt x="25" y="112"/>
                    </a:lnTo>
                    <a:lnTo>
                      <a:pt x="28" y="115"/>
                    </a:lnTo>
                    <a:lnTo>
                      <a:pt x="38" y="123"/>
                    </a:lnTo>
                    <a:lnTo>
                      <a:pt x="45" y="127"/>
                    </a:lnTo>
                    <a:lnTo>
                      <a:pt x="46" y="127"/>
                    </a:lnTo>
                    <a:lnTo>
                      <a:pt x="48" y="127"/>
                    </a:lnTo>
                    <a:lnTo>
                      <a:pt x="49" y="125"/>
                    </a:lnTo>
                    <a:lnTo>
                      <a:pt x="50" y="124"/>
                    </a:lnTo>
                    <a:lnTo>
                      <a:pt x="53" y="117"/>
                    </a:lnTo>
                    <a:lnTo>
                      <a:pt x="55" y="115"/>
                    </a:lnTo>
                    <a:lnTo>
                      <a:pt x="56" y="114"/>
                    </a:lnTo>
                    <a:lnTo>
                      <a:pt x="58" y="115"/>
                    </a:lnTo>
                    <a:lnTo>
                      <a:pt x="59" y="115"/>
                    </a:lnTo>
                    <a:lnTo>
                      <a:pt x="59" y="114"/>
                    </a:lnTo>
                    <a:lnTo>
                      <a:pt x="60" y="113"/>
                    </a:lnTo>
                    <a:lnTo>
                      <a:pt x="61" y="114"/>
                    </a:lnTo>
                    <a:lnTo>
                      <a:pt x="62" y="114"/>
                    </a:lnTo>
                    <a:lnTo>
                      <a:pt x="66" y="115"/>
                    </a:lnTo>
                    <a:lnTo>
                      <a:pt x="67" y="115"/>
                    </a:lnTo>
                    <a:lnTo>
                      <a:pt x="70" y="116"/>
                    </a:lnTo>
                    <a:lnTo>
                      <a:pt x="71" y="116"/>
                    </a:lnTo>
                    <a:lnTo>
                      <a:pt x="74" y="117"/>
                    </a:lnTo>
                    <a:lnTo>
                      <a:pt x="75" y="119"/>
                    </a:lnTo>
                    <a:lnTo>
                      <a:pt x="75" y="119"/>
                    </a:lnTo>
                    <a:lnTo>
                      <a:pt x="75" y="120"/>
                    </a:lnTo>
                    <a:lnTo>
                      <a:pt x="76" y="120"/>
                    </a:lnTo>
                    <a:lnTo>
                      <a:pt x="77" y="121"/>
                    </a:lnTo>
                    <a:lnTo>
                      <a:pt x="79" y="123"/>
                    </a:lnTo>
                    <a:lnTo>
                      <a:pt x="82" y="126"/>
                    </a:lnTo>
                    <a:lnTo>
                      <a:pt x="83" y="128"/>
                    </a:lnTo>
                    <a:lnTo>
                      <a:pt x="83" y="129"/>
                    </a:lnTo>
                    <a:lnTo>
                      <a:pt x="88" y="140"/>
                    </a:lnTo>
                    <a:lnTo>
                      <a:pt x="89" y="142"/>
                    </a:lnTo>
                    <a:lnTo>
                      <a:pt x="93" y="147"/>
                    </a:lnTo>
                    <a:lnTo>
                      <a:pt x="94" y="149"/>
                    </a:lnTo>
                    <a:lnTo>
                      <a:pt x="97" y="152"/>
                    </a:lnTo>
                    <a:lnTo>
                      <a:pt x="98" y="153"/>
                    </a:lnTo>
                    <a:lnTo>
                      <a:pt x="99" y="154"/>
                    </a:lnTo>
                    <a:lnTo>
                      <a:pt x="100" y="155"/>
                    </a:lnTo>
                    <a:lnTo>
                      <a:pt x="100" y="159"/>
                    </a:lnTo>
                    <a:lnTo>
                      <a:pt x="101" y="160"/>
                    </a:lnTo>
                    <a:lnTo>
                      <a:pt x="101" y="164"/>
                    </a:lnTo>
                    <a:lnTo>
                      <a:pt x="102" y="165"/>
                    </a:lnTo>
                    <a:lnTo>
                      <a:pt x="105" y="172"/>
                    </a:lnTo>
                    <a:lnTo>
                      <a:pt x="106" y="174"/>
                    </a:lnTo>
                    <a:lnTo>
                      <a:pt x="108" y="174"/>
                    </a:lnTo>
                    <a:lnTo>
                      <a:pt x="111" y="176"/>
                    </a:lnTo>
                    <a:lnTo>
                      <a:pt x="114" y="177"/>
                    </a:lnTo>
                    <a:lnTo>
                      <a:pt x="119" y="180"/>
                    </a:lnTo>
                    <a:lnTo>
                      <a:pt x="125" y="181"/>
                    </a:lnTo>
                    <a:lnTo>
                      <a:pt x="126" y="181"/>
                    </a:lnTo>
                    <a:lnTo>
                      <a:pt x="130" y="183"/>
                    </a:lnTo>
                    <a:lnTo>
                      <a:pt x="132" y="184"/>
                    </a:lnTo>
                    <a:lnTo>
                      <a:pt x="133" y="182"/>
                    </a:lnTo>
                    <a:lnTo>
                      <a:pt x="135" y="182"/>
                    </a:lnTo>
                    <a:lnTo>
                      <a:pt x="135" y="182"/>
                    </a:lnTo>
                    <a:lnTo>
                      <a:pt x="135" y="181"/>
                    </a:lnTo>
                    <a:lnTo>
                      <a:pt x="134" y="180"/>
                    </a:lnTo>
                    <a:lnTo>
                      <a:pt x="134" y="180"/>
                    </a:lnTo>
                    <a:lnTo>
                      <a:pt x="133" y="178"/>
                    </a:lnTo>
                    <a:lnTo>
                      <a:pt x="130" y="170"/>
                    </a:lnTo>
                    <a:lnTo>
                      <a:pt x="129" y="167"/>
                    </a:lnTo>
                    <a:lnTo>
                      <a:pt x="131" y="162"/>
                    </a:lnTo>
                    <a:lnTo>
                      <a:pt x="131" y="160"/>
                    </a:lnTo>
                    <a:lnTo>
                      <a:pt x="130" y="160"/>
                    </a:lnTo>
                    <a:lnTo>
                      <a:pt x="130" y="160"/>
                    </a:lnTo>
                    <a:lnTo>
                      <a:pt x="130" y="160"/>
                    </a:lnTo>
                    <a:lnTo>
                      <a:pt x="130" y="159"/>
                    </a:lnTo>
                    <a:lnTo>
                      <a:pt x="130" y="159"/>
                    </a:lnTo>
                    <a:lnTo>
                      <a:pt x="132" y="158"/>
                    </a:lnTo>
                    <a:lnTo>
                      <a:pt x="133" y="153"/>
                    </a:lnTo>
                    <a:lnTo>
                      <a:pt x="132" y="153"/>
                    </a:lnTo>
                    <a:lnTo>
                      <a:pt x="132" y="151"/>
                    </a:lnTo>
                    <a:lnTo>
                      <a:pt x="133" y="150"/>
                    </a:lnTo>
                    <a:lnTo>
                      <a:pt x="134" y="151"/>
                    </a:lnTo>
                    <a:lnTo>
                      <a:pt x="137" y="149"/>
                    </a:lnTo>
                    <a:lnTo>
                      <a:pt x="137" y="147"/>
                    </a:lnTo>
                    <a:lnTo>
                      <a:pt x="136" y="146"/>
                    </a:lnTo>
                    <a:lnTo>
                      <a:pt x="137" y="145"/>
                    </a:lnTo>
                    <a:lnTo>
                      <a:pt x="137" y="145"/>
                    </a:lnTo>
                    <a:lnTo>
                      <a:pt x="138" y="145"/>
                    </a:lnTo>
                    <a:lnTo>
                      <a:pt x="138" y="144"/>
                    </a:lnTo>
                    <a:lnTo>
                      <a:pt x="139" y="145"/>
                    </a:lnTo>
                    <a:lnTo>
                      <a:pt x="140" y="145"/>
                    </a:lnTo>
                    <a:lnTo>
                      <a:pt x="141" y="144"/>
                    </a:lnTo>
                    <a:lnTo>
                      <a:pt x="141" y="144"/>
                    </a:lnTo>
                    <a:lnTo>
                      <a:pt x="141" y="142"/>
                    </a:lnTo>
                    <a:lnTo>
                      <a:pt x="141" y="142"/>
                    </a:lnTo>
                    <a:lnTo>
                      <a:pt x="142" y="141"/>
                    </a:lnTo>
                    <a:lnTo>
                      <a:pt x="142" y="142"/>
                    </a:lnTo>
                    <a:lnTo>
                      <a:pt x="143" y="142"/>
                    </a:lnTo>
                    <a:lnTo>
                      <a:pt x="146" y="141"/>
                    </a:lnTo>
                    <a:lnTo>
                      <a:pt x="147" y="141"/>
                    </a:lnTo>
                    <a:lnTo>
                      <a:pt x="147" y="140"/>
                    </a:lnTo>
                    <a:lnTo>
                      <a:pt x="147" y="140"/>
                    </a:lnTo>
                    <a:lnTo>
                      <a:pt x="145" y="139"/>
                    </a:lnTo>
                    <a:lnTo>
                      <a:pt x="145" y="138"/>
                    </a:lnTo>
                    <a:lnTo>
                      <a:pt x="148" y="137"/>
                    </a:lnTo>
                    <a:lnTo>
                      <a:pt x="149" y="136"/>
                    </a:lnTo>
                    <a:lnTo>
                      <a:pt x="150" y="136"/>
                    </a:lnTo>
                    <a:lnTo>
                      <a:pt x="150" y="136"/>
                    </a:lnTo>
                    <a:lnTo>
                      <a:pt x="149" y="137"/>
                    </a:lnTo>
                    <a:lnTo>
                      <a:pt x="150" y="138"/>
                    </a:lnTo>
                    <a:lnTo>
                      <a:pt x="150" y="138"/>
                    </a:lnTo>
                    <a:lnTo>
                      <a:pt x="151" y="137"/>
                    </a:lnTo>
                    <a:lnTo>
                      <a:pt x="156" y="135"/>
                    </a:lnTo>
                    <a:lnTo>
                      <a:pt x="165" y="130"/>
                    </a:lnTo>
                    <a:lnTo>
                      <a:pt x="165" y="128"/>
                    </a:lnTo>
                    <a:lnTo>
                      <a:pt x="169" y="124"/>
                    </a:lnTo>
                    <a:lnTo>
                      <a:pt x="169" y="124"/>
                    </a:lnTo>
                    <a:lnTo>
                      <a:pt x="168" y="121"/>
                    </a:lnTo>
                    <a:lnTo>
                      <a:pt x="168" y="119"/>
                    </a:lnTo>
                    <a:lnTo>
                      <a:pt x="171" y="118"/>
                    </a:lnTo>
                    <a:lnTo>
                      <a:pt x="171" y="118"/>
                    </a:lnTo>
                    <a:lnTo>
                      <a:pt x="171" y="120"/>
                    </a:lnTo>
                    <a:lnTo>
                      <a:pt x="171" y="121"/>
                    </a:lnTo>
                    <a:lnTo>
                      <a:pt x="174" y="121"/>
                    </a:lnTo>
                    <a:lnTo>
                      <a:pt x="175" y="122"/>
                    </a:lnTo>
                    <a:lnTo>
                      <a:pt x="181" y="119"/>
                    </a:lnTo>
                    <a:lnTo>
                      <a:pt x="185" y="119"/>
                    </a:lnTo>
                    <a:lnTo>
                      <a:pt x="185" y="119"/>
                    </a:lnTo>
                    <a:lnTo>
                      <a:pt x="184" y="118"/>
                    </a:lnTo>
                    <a:lnTo>
                      <a:pt x="184" y="117"/>
                    </a:lnTo>
                    <a:lnTo>
                      <a:pt x="184" y="116"/>
                    </a:lnTo>
                    <a:lnTo>
                      <a:pt x="184" y="116"/>
                    </a:lnTo>
                    <a:lnTo>
                      <a:pt x="184" y="115"/>
                    </a:lnTo>
                    <a:lnTo>
                      <a:pt x="185" y="114"/>
                    </a:lnTo>
                    <a:lnTo>
                      <a:pt x="187" y="110"/>
                    </a:lnTo>
                    <a:lnTo>
                      <a:pt x="186" y="108"/>
                    </a:lnTo>
                    <a:lnTo>
                      <a:pt x="186" y="107"/>
                    </a:lnTo>
                    <a:lnTo>
                      <a:pt x="186" y="106"/>
                    </a:lnTo>
                    <a:lnTo>
                      <a:pt x="186" y="105"/>
                    </a:lnTo>
                    <a:lnTo>
                      <a:pt x="186" y="103"/>
                    </a:lnTo>
                    <a:lnTo>
                      <a:pt x="187" y="102"/>
                    </a:lnTo>
                    <a:lnTo>
                      <a:pt x="188" y="101"/>
                    </a:lnTo>
                    <a:lnTo>
                      <a:pt x="189" y="98"/>
                    </a:lnTo>
                    <a:lnTo>
                      <a:pt x="189" y="96"/>
                    </a:lnTo>
                    <a:lnTo>
                      <a:pt x="188" y="93"/>
                    </a:lnTo>
                    <a:lnTo>
                      <a:pt x="187" y="91"/>
                    </a:lnTo>
                    <a:lnTo>
                      <a:pt x="186" y="91"/>
                    </a:lnTo>
                    <a:lnTo>
                      <a:pt x="187" y="90"/>
                    </a:lnTo>
                    <a:lnTo>
                      <a:pt x="186" y="89"/>
                    </a:lnTo>
                    <a:lnTo>
                      <a:pt x="185" y="88"/>
                    </a:lnTo>
                    <a:lnTo>
                      <a:pt x="184" y="87"/>
                    </a:lnTo>
                    <a:lnTo>
                      <a:pt x="184" y="86"/>
                    </a:lnTo>
                    <a:lnTo>
                      <a:pt x="185" y="85"/>
                    </a:lnTo>
                    <a:lnTo>
                      <a:pt x="184" y="82"/>
                    </a:lnTo>
                    <a:lnTo>
                      <a:pt x="181" y="80"/>
                    </a:lnTo>
                    <a:lnTo>
                      <a:pt x="181" y="79"/>
                    </a:lnTo>
                    <a:lnTo>
                      <a:pt x="180" y="62"/>
                    </a:lnTo>
                    <a:lnTo>
                      <a:pt x="180" y="53"/>
                    </a:lnTo>
                    <a:lnTo>
                      <a:pt x="178" y="52"/>
                    </a:lnTo>
                    <a:lnTo>
                      <a:pt x="176" y="53"/>
                    </a:lnTo>
                    <a:lnTo>
                      <a:pt x="176" y="53"/>
                    </a:lnTo>
                    <a:lnTo>
                      <a:pt x="174" y="51"/>
                    </a:lnTo>
                    <a:lnTo>
                      <a:pt x="174" y="51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Freeform 40"/>
              <p:cNvSpPr>
                <a:spLocks/>
              </p:cNvSpPr>
              <p:nvPr/>
            </p:nvSpPr>
            <p:spPr bwMode="auto">
              <a:xfrm>
                <a:off x="4371" y="1453"/>
                <a:ext cx="522" cy="380"/>
              </a:xfrm>
              <a:custGeom>
                <a:avLst/>
                <a:gdLst/>
                <a:ahLst/>
                <a:cxnLst>
                  <a:cxn ang="0">
                    <a:pos x="78" y="70"/>
                  </a:cxn>
                  <a:cxn ang="0">
                    <a:pos x="76" y="73"/>
                  </a:cxn>
                  <a:cxn ang="0">
                    <a:pos x="75" y="75"/>
                  </a:cxn>
                  <a:cxn ang="0">
                    <a:pos x="75" y="78"/>
                  </a:cxn>
                  <a:cxn ang="0">
                    <a:pos x="77" y="76"/>
                  </a:cxn>
                  <a:cxn ang="0">
                    <a:pos x="81" y="75"/>
                  </a:cxn>
                  <a:cxn ang="0">
                    <a:pos x="87" y="73"/>
                  </a:cxn>
                  <a:cxn ang="0">
                    <a:pos x="96" y="66"/>
                  </a:cxn>
                  <a:cxn ang="0">
                    <a:pos x="99" y="64"/>
                  </a:cxn>
                  <a:cxn ang="0">
                    <a:pos x="102" y="61"/>
                  </a:cxn>
                  <a:cxn ang="0">
                    <a:pos x="100" y="62"/>
                  </a:cxn>
                  <a:cxn ang="0">
                    <a:pos x="97" y="64"/>
                  </a:cxn>
                  <a:cxn ang="0">
                    <a:pos x="94" y="65"/>
                  </a:cxn>
                  <a:cxn ang="0">
                    <a:pos x="97" y="61"/>
                  </a:cxn>
                  <a:cxn ang="0">
                    <a:pos x="95" y="62"/>
                  </a:cxn>
                  <a:cxn ang="0">
                    <a:pos x="86" y="67"/>
                  </a:cxn>
                  <a:cxn ang="0">
                    <a:pos x="80" y="72"/>
                  </a:cxn>
                  <a:cxn ang="0">
                    <a:pos x="79" y="68"/>
                  </a:cxn>
                  <a:cxn ang="0">
                    <a:pos x="81" y="64"/>
                  </a:cxn>
                  <a:cxn ang="0">
                    <a:pos x="79" y="49"/>
                  </a:cxn>
                  <a:cxn ang="0">
                    <a:pos x="77" y="34"/>
                  </a:cxn>
                  <a:cxn ang="0">
                    <a:pos x="75" y="25"/>
                  </a:cxn>
                  <a:cxn ang="0">
                    <a:pos x="74" y="24"/>
                  </a:cxn>
                  <a:cxn ang="0">
                    <a:pos x="73" y="21"/>
                  </a:cxn>
                  <a:cxn ang="0">
                    <a:pos x="72" y="12"/>
                  </a:cxn>
                  <a:cxn ang="0">
                    <a:pos x="69" y="3"/>
                  </a:cxn>
                  <a:cxn ang="0">
                    <a:pos x="68" y="0"/>
                  </a:cxn>
                  <a:cxn ang="0">
                    <a:pos x="51" y="4"/>
                  </a:cxn>
                  <a:cxn ang="0">
                    <a:pos x="42" y="14"/>
                  </a:cxn>
                  <a:cxn ang="0">
                    <a:pos x="41" y="18"/>
                  </a:cxn>
                  <a:cxn ang="0">
                    <a:pos x="36" y="23"/>
                  </a:cxn>
                  <a:cxn ang="0">
                    <a:pos x="38" y="25"/>
                  </a:cxn>
                  <a:cxn ang="0">
                    <a:pos x="38" y="27"/>
                  </a:cxn>
                  <a:cxn ang="0">
                    <a:pos x="39" y="32"/>
                  </a:cxn>
                  <a:cxn ang="0">
                    <a:pos x="30" y="39"/>
                  </a:cxn>
                  <a:cxn ang="0">
                    <a:pos x="19" y="39"/>
                  </a:cxn>
                  <a:cxn ang="0">
                    <a:pos x="9" y="42"/>
                  </a:cxn>
                  <a:cxn ang="0">
                    <a:pos x="6" y="46"/>
                  </a:cxn>
                  <a:cxn ang="0">
                    <a:pos x="9" y="52"/>
                  </a:cxn>
                  <a:cxn ang="0">
                    <a:pos x="2" y="60"/>
                  </a:cxn>
                  <a:cxn ang="0">
                    <a:pos x="56" y="55"/>
                  </a:cxn>
                  <a:cxn ang="0">
                    <a:pos x="57" y="57"/>
                  </a:cxn>
                  <a:cxn ang="0">
                    <a:pos x="59" y="58"/>
                  </a:cxn>
                  <a:cxn ang="0">
                    <a:pos x="62" y="63"/>
                  </a:cxn>
                  <a:cxn ang="0">
                    <a:pos x="66" y="64"/>
                  </a:cxn>
                </a:cxnLst>
                <a:rect l="0" t="0" r="r" b="b"/>
                <a:pathLst>
                  <a:path w="102" h="78">
                    <a:moveTo>
                      <a:pt x="66" y="64"/>
                    </a:moveTo>
                    <a:lnTo>
                      <a:pt x="77" y="68"/>
                    </a:lnTo>
                    <a:lnTo>
                      <a:pt x="78" y="70"/>
                    </a:lnTo>
                    <a:lnTo>
                      <a:pt x="77" y="71"/>
                    </a:lnTo>
                    <a:lnTo>
                      <a:pt x="77" y="72"/>
                    </a:lnTo>
                    <a:lnTo>
                      <a:pt x="76" y="73"/>
                    </a:lnTo>
                    <a:lnTo>
                      <a:pt x="76" y="75"/>
                    </a:lnTo>
                    <a:lnTo>
                      <a:pt x="76" y="75"/>
                    </a:lnTo>
                    <a:lnTo>
                      <a:pt x="75" y="75"/>
                    </a:lnTo>
                    <a:lnTo>
                      <a:pt x="74" y="77"/>
                    </a:lnTo>
                    <a:lnTo>
                      <a:pt x="74" y="78"/>
                    </a:lnTo>
                    <a:lnTo>
                      <a:pt x="75" y="78"/>
                    </a:lnTo>
                    <a:lnTo>
                      <a:pt x="75" y="78"/>
                    </a:lnTo>
                    <a:lnTo>
                      <a:pt x="75" y="77"/>
                    </a:lnTo>
                    <a:lnTo>
                      <a:pt x="77" y="76"/>
                    </a:lnTo>
                    <a:lnTo>
                      <a:pt x="78" y="76"/>
                    </a:lnTo>
                    <a:lnTo>
                      <a:pt x="81" y="76"/>
                    </a:lnTo>
                    <a:lnTo>
                      <a:pt x="81" y="75"/>
                    </a:lnTo>
                    <a:lnTo>
                      <a:pt x="84" y="75"/>
                    </a:lnTo>
                    <a:lnTo>
                      <a:pt x="86" y="74"/>
                    </a:lnTo>
                    <a:lnTo>
                      <a:pt x="87" y="73"/>
                    </a:lnTo>
                    <a:lnTo>
                      <a:pt x="88" y="72"/>
                    </a:lnTo>
                    <a:lnTo>
                      <a:pt x="94" y="67"/>
                    </a:lnTo>
                    <a:lnTo>
                      <a:pt x="96" y="66"/>
                    </a:lnTo>
                    <a:lnTo>
                      <a:pt x="97" y="65"/>
                    </a:lnTo>
                    <a:lnTo>
                      <a:pt x="98" y="65"/>
                    </a:lnTo>
                    <a:lnTo>
                      <a:pt x="99" y="64"/>
                    </a:lnTo>
                    <a:lnTo>
                      <a:pt x="100" y="63"/>
                    </a:lnTo>
                    <a:lnTo>
                      <a:pt x="101" y="63"/>
                    </a:lnTo>
                    <a:lnTo>
                      <a:pt x="102" y="61"/>
                    </a:lnTo>
                    <a:lnTo>
                      <a:pt x="102" y="61"/>
                    </a:lnTo>
                    <a:lnTo>
                      <a:pt x="102" y="61"/>
                    </a:lnTo>
                    <a:lnTo>
                      <a:pt x="100" y="62"/>
                    </a:lnTo>
                    <a:lnTo>
                      <a:pt x="99" y="62"/>
                    </a:lnTo>
                    <a:lnTo>
                      <a:pt x="97" y="63"/>
                    </a:lnTo>
                    <a:lnTo>
                      <a:pt x="97" y="64"/>
                    </a:lnTo>
                    <a:lnTo>
                      <a:pt x="96" y="65"/>
                    </a:lnTo>
                    <a:lnTo>
                      <a:pt x="95" y="66"/>
                    </a:lnTo>
                    <a:lnTo>
                      <a:pt x="94" y="65"/>
                    </a:lnTo>
                    <a:lnTo>
                      <a:pt x="95" y="64"/>
                    </a:lnTo>
                    <a:lnTo>
                      <a:pt x="96" y="63"/>
                    </a:lnTo>
                    <a:lnTo>
                      <a:pt x="97" y="61"/>
                    </a:lnTo>
                    <a:lnTo>
                      <a:pt x="97" y="60"/>
                    </a:lnTo>
                    <a:lnTo>
                      <a:pt x="96" y="61"/>
                    </a:lnTo>
                    <a:lnTo>
                      <a:pt x="95" y="62"/>
                    </a:lnTo>
                    <a:lnTo>
                      <a:pt x="94" y="63"/>
                    </a:lnTo>
                    <a:lnTo>
                      <a:pt x="91" y="65"/>
                    </a:lnTo>
                    <a:lnTo>
                      <a:pt x="86" y="67"/>
                    </a:lnTo>
                    <a:lnTo>
                      <a:pt x="83" y="69"/>
                    </a:lnTo>
                    <a:lnTo>
                      <a:pt x="81" y="70"/>
                    </a:lnTo>
                    <a:lnTo>
                      <a:pt x="80" y="72"/>
                    </a:lnTo>
                    <a:lnTo>
                      <a:pt x="79" y="71"/>
                    </a:lnTo>
                    <a:lnTo>
                      <a:pt x="79" y="70"/>
                    </a:lnTo>
                    <a:lnTo>
                      <a:pt x="79" y="68"/>
                    </a:lnTo>
                    <a:lnTo>
                      <a:pt x="81" y="67"/>
                    </a:lnTo>
                    <a:lnTo>
                      <a:pt x="79" y="66"/>
                    </a:lnTo>
                    <a:lnTo>
                      <a:pt x="81" y="64"/>
                    </a:lnTo>
                    <a:lnTo>
                      <a:pt x="81" y="63"/>
                    </a:lnTo>
                    <a:lnTo>
                      <a:pt x="81" y="62"/>
                    </a:lnTo>
                    <a:lnTo>
                      <a:pt x="79" y="49"/>
                    </a:lnTo>
                    <a:lnTo>
                      <a:pt x="78" y="49"/>
                    </a:lnTo>
                    <a:lnTo>
                      <a:pt x="78" y="37"/>
                    </a:lnTo>
                    <a:lnTo>
                      <a:pt x="77" y="34"/>
                    </a:lnTo>
                    <a:lnTo>
                      <a:pt x="76" y="32"/>
                    </a:lnTo>
                    <a:lnTo>
                      <a:pt x="76" y="29"/>
                    </a:lnTo>
                    <a:lnTo>
                      <a:pt x="75" y="25"/>
                    </a:lnTo>
                    <a:lnTo>
                      <a:pt x="74" y="23"/>
                    </a:lnTo>
                    <a:lnTo>
                      <a:pt x="73" y="23"/>
                    </a:lnTo>
                    <a:lnTo>
                      <a:pt x="74" y="24"/>
                    </a:lnTo>
                    <a:lnTo>
                      <a:pt x="73" y="24"/>
                    </a:lnTo>
                    <a:lnTo>
                      <a:pt x="73" y="23"/>
                    </a:lnTo>
                    <a:lnTo>
                      <a:pt x="73" y="21"/>
                    </a:lnTo>
                    <a:lnTo>
                      <a:pt x="71" y="16"/>
                    </a:lnTo>
                    <a:lnTo>
                      <a:pt x="71" y="14"/>
                    </a:lnTo>
                    <a:lnTo>
                      <a:pt x="72" y="12"/>
                    </a:lnTo>
                    <a:lnTo>
                      <a:pt x="71" y="9"/>
                    </a:lnTo>
                    <a:lnTo>
                      <a:pt x="69" y="4"/>
                    </a:lnTo>
                    <a:lnTo>
                      <a:pt x="69" y="3"/>
                    </a:lnTo>
                    <a:lnTo>
                      <a:pt x="68" y="3"/>
                    </a:lnTo>
                    <a:lnTo>
                      <a:pt x="69" y="2"/>
                    </a:lnTo>
                    <a:lnTo>
                      <a:pt x="68" y="0"/>
                    </a:lnTo>
                    <a:lnTo>
                      <a:pt x="52" y="4"/>
                    </a:lnTo>
                    <a:lnTo>
                      <a:pt x="51" y="4"/>
                    </a:lnTo>
                    <a:lnTo>
                      <a:pt x="51" y="4"/>
                    </a:lnTo>
                    <a:lnTo>
                      <a:pt x="50" y="5"/>
                    </a:lnTo>
                    <a:lnTo>
                      <a:pt x="46" y="9"/>
                    </a:lnTo>
                    <a:lnTo>
                      <a:pt x="42" y="14"/>
                    </a:lnTo>
                    <a:lnTo>
                      <a:pt x="41" y="15"/>
                    </a:lnTo>
                    <a:lnTo>
                      <a:pt x="42" y="16"/>
                    </a:lnTo>
                    <a:lnTo>
                      <a:pt x="41" y="18"/>
                    </a:lnTo>
                    <a:lnTo>
                      <a:pt x="40" y="19"/>
                    </a:lnTo>
                    <a:lnTo>
                      <a:pt x="36" y="22"/>
                    </a:lnTo>
                    <a:lnTo>
                      <a:pt x="36" y="23"/>
                    </a:lnTo>
                    <a:lnTo>
                      <a:pt x="36" y="25"/>
                    </a:lnTo>
                    <a:lnTo>
                      <a:pt x="37" y="25"/>
                    </a:lnTo>
                    <a:lnTo>
                      <a:pt x="38" y="25"/>
                    </a:lnTo>
                    <a:lnTo>
                      <a:pt x="39" y="26"/>
                    </a:lnTo>
                    <a:lnTo>
                      <a:pt x="39" y="26"/>
                    </a:lnTo>
                    <a:lnTo>
                      <a:pt x="38" y="27"/>
                    </a:lnTo>
                    <a:lnTo>
                      <a:pt x="38" y="29"/>
                    </a:lnTo>
                    <a:lnTo>
                      <a:pt x="39" y="30"/>
                    </a:lnTo>
                    <a:lnTo>
                      <a:pt x="39" y="32"/>
                    </a:lnTo>
                    <a:lnTo>
                      <a:pt x="36" y="34"/>
                    </a:lnTo>
                    <a:lnTo>
                      <a:pt x="33" y="38"/>
                    </a:lnTo>
                    <a:lnTo>
                      <a:pt x="30" y="39"/>
                    </a:lnTo>
                    <a:lnTo>
                      <a:pt x="23" y="40"/>
                    </a:lnTo>
                    <a:lnTo>
                      <a:pt x="21" y="39"/>
                    </a:lnTo>
                    <a:lnTo>
                      <a:pt x="19" y="39"/>
                    </a:lnTo>
                    <a:lnTo>
                      <a:pt x="16" y="39"/>
                    </a:lnTo>
                    <a:lnTo>
                      <a:pt x="13" y="40"/>
                    </a:lnTo>
                    <a:lnTo>
                      <a:pt x="9" y="42"/>
                    </a:lnTo>
                    <a:lnTo>
                      <a:pt x="7" y="43"/>
                    </a:lnTo>
                    <a:lnTo>
                      <a:pt x="6" y="45"/>
                    </a:lnTo>
                    <a:lnTo>
                      <a:pt x="6" y="46"/>
                    </a:lnTo>
                    <a:lnTo>
                      <a:pt x="9" y="50"/>
                    </a:lnTo>
                    <a:lnTo>
                      <a:pt x="10" y="51"/>
                    </a:lnTo>
                    <a:lnTo>
                      <a:pt x="9" y="52"/>
                    </a:lnTo>
                    <a:lnTo>
                      <a:pt x="8" y="53"/>
                    </a:lnTo>
                    <a:lnTo>
                      <a:pt x="7" y="55"/>
                    </a:lnTo>
                    <a:lnTo>
                      <a:pt x="2" y="60"/>
                    </a:lnTo>
                    <a:lnTo>
                      <a:pt x="0" y="62"/>
                    </a:lnTo>
                    <a:lnTo>
                      <a:pt x="1" y="66"/>
                    </a:lnTo>
                    <a:lnTo>
                      <a:pt x="56" y="55"/>
                    </a:lnTo>
                    <a:lnTo>
                      <a:pt x="57" y="56"/>
                    </a:lnTo>
                    <a:lnTo>
                      <a:pt x="57" y="57"/>
                    </a:lnTo>
                    <a:lnTo>
                      <a:pt x="57" y="57"/>
                    </a:lnTo>
                    <a:lnTo>
                      <a:pt x="58" y="57"/>
                    </a:lnTo>
                    <a:lnTo>
                      <a:pt x="58" y="58"/>
                    </a:lnTo>
                    <a:lnTo>
                      <a:pt x="59" y="58"/>
                    </a:lnTo>
                    <a:lnTo>
                      <a:pt x="61" y="61"/>
                    </a:lnTo>
                    <a:lnTo>
                      <a:pt x="61" y="62"/>
                    </a:lnTo>
                    <a:lnTo>
                      <a:pt x="62" y="63"/>
                    </a:lnTo>
                    <a:lnTo>
                      <a:pt x="62" y="63"/>
                    </a:lnTo>
                    <a:lnTo>
                      <a:pt x="65" y="64"/>
                    </a:lnTo>
                    <a:lnTo>
                      <a:pt x="66" y="64"/>
                    </a:lnTo>
                    <a:lnTo>
                      <a:pt x="66" y="64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5" name="Freeform 41"/>
              <p:cNvSpPr>
                <a:spLocks/>
              </p:cNvSpPr>
              <p:nvPr/>
            </p:nvSpPr>
            <p:spPr bwMode="auto">
              <a:xfrm>
                <a:off x="4719" y="1428"/>
                <a:ext cx="118" cy="205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1" y="7"/>
                  </a:cxn>
                  <a:cxn ang="0">
                    <a:pos x="0" y="8"/>
                  </a:cxn>
                  <a:cxn ang="0">
                    <a:pos x="1" y="8"/>
                  </a:cxn>
                  <a:cxn ang="0">
                    <a:pos x="1" y="9"/>
                  </a:cxn>
                  <a:cxn ang="0">
                    <a:pos x="3" y="14"/>
                  </a:cxn>
                  <a:cxn ang="0">
                    <a:pos x="4" y="17"/>
                  </a:cxn>
                  <a:cxn ang="0">
                    <a:pos x="3" y="19"/>
                  </a:cxn>
                  <a:cxn ang="0">
                    <a:pos x="3" y="21"/>
                  </a:cxn>
                  <a:cxn ang="0">
                    <a:pos x="5" y="26"/>
                  </a:cxn>
                  <a:cxn ang="0">
                    <a:pos x="5" y="28"/>
                  </a:cxn>
                  <a:cxn ang="0">
                    <a:pos x="5" y="29"/>
                  </a:cxn>
                  <a:cxn ang="0">
                    <a:pos x="6" y="29"/>
                  </a:cxn>
                  <a:cxn ang="0">
                    <a:pos x="5" y="28"/>
                  </a:cxn>
                  <a:cxn ang="0">
                    <a:pos x="6" y="28"/>
                  </a:cxn>
                  <a:cxn ang="0">
                    <a:pos x="7" y="30"/>
                  </a:cxn>
                  <a:cxn ang="0">
                    <a:pos x="8" y="34"/>
                  </a:cxn>
                  <a:cxn ang="0">
                    <a:pos x="8" y="37"/>
                  </a:cxn>
                  <a:cxn ang="0">
                    <a:pos x="9" y="39"/>
                  </a:cxn>
                  <a:cxn ang="0">
                    <a:pos x="10" y="42"/>
                  </a:cxn>
                  <a:cxn ang="0">
                    <a:pos x="20" y="40"/>
                  </a:cxn>
                  <a:cxn ang="0">
                    <a:pos x="19" y="39"/>
                  </a:cxn>
                  <a:cxn ang="0">
                    <a:pos x="18" y="38"/>
                  </a:cxn>
                  <a:cxn ang="0">
                    <a:pos x="18" y="37"/>
                  </a:cxn>
                  <a:cxn ang="0">
                    <a:pos x="19" y="36"/>
                  </a:cxn>
                  <a:cxn ang="0">
                    <a:pos x="18" y="34"/>
                  </a:cxn>
                  <a:cxn ang="0">
                    <a:pos x="18" y="27"/>
                  </a:cxn>
                  <a:cxn ang="0">
                    <a:pos x="18" y="25"/>
                  </a:cxn>
                  <a:cxn ang="0">
                    <a:pos x="19" y="21"/>
                  </a:cxn>
                  <a:cxn ang="0">
                    <a:pos x="19" y="19"/>
                  </a:cxn>
                  <a:cxn ang="0">
                    <a:pos x="19" y="17"/>
                  </a:cxn>
                  <a:cxn ang="0">
                    <a:pos x="19" y="15"/>
                  </a:cxn>
                  <a:cxn ang="0">
                    <a:pos x="19" y="14"/>
                  </a:cxn>
                  <a:cxn ang="0">
                    <a:pos x="19" y="13"/>
                  </a:cxn>
                  <a:cxn ang="0">
                    <a:pos x="22" y="11"/>
                  </a:cxn>
                  <a:cxn ang="0">
                    <a:pos x="23" y="7"/>
                  </a:cxn>
                  <a:cxn ang="0">
                    <a:pos x="22" y="5"/>
                  </a:cxn>
                  <a:cxn ang="0">
                    <a:pos x="22" y="3"/>
                  </a:cxn>
                  <a:cxn ang="0">
                    <a:pos x="22" y="3"/>
                  </a:cxn>
                  <a:cxn ang="0">
                    <a:pos x="22" y="2"/>
                  </a:cxn>
                  <a:cxn ang="0">
                    <a:pos x="21" y="0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23" h="42">
                    <a:moveTo>
                      <a:pt x="0" y="5"/>
                    </a:moveTo>
                    <a:lnTo>
                      <a:pt x="1" y="7"/>
                    </a:lnTo>
                    <a:lnTo>
                      <a:pt x="0" y="8"/>
                    </a:lnTo>
                    <a:lnTo>
                      <a:pt x="1" y="8"/>
                    </a:lnTo>
                    <a:lnTo>
                      <a:pt x="1" y="9"/>
                    </a:lnTo>
                    <a:lnTo>
                      <a:pt x="3" y="14"/>
                    </a:lnTo>
                    <a:lnTo>
                      <a:pt x="4" y="17"/>
                    </a:lnTo>
                    <a:lnTo>
                      <a:pt x="3" y="19"/>
                    </a:lnTo>
                    <a:lnTo>
                      <a:pt x="3" y="21"/>
                    </a:lnTo>
                    <a:lnTo>
                      <a:pt x="5" y="26"/>
                    </a:lnTo>
                    <a:lnTo>
                      <a:pt x="5" y="28"/>
                    </a:lnTo>
                    <a:lnTo>
                      <a:pt x="5" y="29"/>
                    </a:lnTo>
                    <a:lnTo>
                      <a:pt x="6" y="29"/>
                    </a:lnTo>
                    <a:lnTo>
                      <a:pt x="5" y="28"/>
                    </a:lnTo>
                    <a:lnTo>
                      <a:pt x="6" y="28"/>
                    </a:lnTo>
                    <a:lnTo>
                      <a:pt x="7" y="30"/>
                    </a:lnTo>
                    <a:lnTo>
                      <a:pt x="8" y="34"/>
                    </a:lnTo>
                    <a:lnTo>
                      <a:pt x="8" y="37"/>
                    </a:lnTo>
                    <a:lnTo>
                      <a:pt x="9" y="39"/>
                    </a:lnTo>
                    <a:lnTo>
                      <a:pt x="10" y="42"/>
                    </a:lnTo>
                    <a:lnTo>
                      <a:pt x="20" y="40"/>
                    </a:lnTo>
                    <a:lnTo>
                      <a:pt x="19" y="39"/>
                    </a:lnTo>
                    <a:lnTo>
                      <a:pt x="18" y="38"/>
                    </a:lnTo>
                    <a:lnTo>
                      <a:pt x="18" y="37"/>
                    </a:lnTo>
                    <a:lnTo>
                      <a:pt x="19" y="36"/>
                    </a:lnTo>
                    <a:lnTo>
                      <a:pt x="18" y="34"/>
                    </a:lnTo>
                    <a:lnTo>
                      <a:pt x="18" y="27"/>
                    </a:lnTo>
                    <a:lnTo>
                      <a:pt x="18" y="25"/>
                    </a:lnTo>
                    <a:lnTo>
                      <a:pt x="19" y="21"/>
                    </a:lnTo>
                    <a:lnTo>
                      <a:pt x="19" y="19"/>
                    </a:lnTo>
                    <a:lnTo>
                      <a:pt x="19" y="17"/>
                    </a:lnTo>
                    <a:lnTo>
                      <a:pt x="19" y="15"/>
                    </a:lnTo>
                    <a:lnTo>
                      <a:pt x="19" y="14"/>
                    </a:lnTo>
                    <a:lnTo>
                      <a:pt x="19" y="13"/>
                    </a:lnTo>
                    <a:lnTo>
                      <a:pt x="22" y="11"/>
                    </a:lnTo>
                    <a:lnTo>
                      <a:pt x="23" y="7"/>
                    </a:lnTo>
                    <a:lnTo>
                      <a:pt x="22" y="5"/>
                    </a:lnTo>
                    <a:lnTo>
                      <a:pt x="22" y="3"/>
                    </a:lnTo>
                    <a:lnTo>
                      <a:pt x="22" y="3"/>
                    </a:lnTo>
                    <a:lnTo>
                      <a:pt x="22" y="2"/>
                    </a:lnTo>
                    <a:lnTo>
                      <a:pt x="21" y="0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6" name="Freeform 42"/>
              <p:cNvSpPr>
                <a:spLocks/>
              </p:cNvSpPr>
              <p:nvPr/>
            </p:nvSpPr>
            <p:spPr bwMode="auto">
              <a:xfrm>
                <a:off x="2095" y="1760"/>
                <a:ext cx="391" cy="458"/>
              </a:xfrm>
              <a:custGeom>
                <a:avLst/>
                <a:gdLst/>
                <a:ahLst/>
                <a:cxnLst>
                  <a:cxn ang="0">
                    <a:pos x="66" y="94"/>
                  </a:cxn>
                  <a:cxn ang="0">
                    <a:pos x="76" y="27"/>
                  </a:cxn>
                  <a:cxn ang="0">
                    <a:pos x="51" y="23"/>
                  </a:cxn>
                  <a:cxn ang="0">
                    <a:pos x="53" y="6"/>
                  </a:cxn>
                  <a:cxn ang="0">
                    <a:pos x="16" y="0"/>
                  </a:cxn>
                  <a:cxn ang="0">
                    <a:pos x="0" y="84"/>
                  </a:cxn>
                  <a:cxn ang="0">
                    <a:pos x="0" y="84"/>
                  </a:cxn>
                  <a:cxn ang="0">
                    <a:pos x="66" y="94"/>
                  </a:cxn>
                  <a:cxn ang="0">
                    <a:pos x="66" y="94"/>
                  </a:cxn>
                </a:cxnLst>
                <a:rect l="0" t="0" r="r" b="b"/>
                <a:pathLst>
                  <a:path w="76" h="94">
                    <a:moveTo>
                      <a:pt x="66" y="94"/>
                    </a:moveTo>
                    <a:lnTo>
                      <a:pt x="76" y="27"/>
                    </a:lnTo>
                    <a:lnTo>
                      <a:pt x="51" y="23"/>
                    </a:lnTo>
                    <a:lnTo>
                      <a:pt x="53" y="6"/>
                    </a:lnTo>
                    <a:lnTo>
                      <a:pt x="16" y="0"/>
                    </a:lnTo>
                    <a:lnTo>
                      <a:pt x="0" y="84"/>
                    </a:lnTo>
                    <a:lnTo>
                      <a:pt x="0" y="84"/>
                    </a:lnTo>
                    <a:lnTo>
                      <a:pt x="66" y="94"/>
                    </a:lnTo>
                    <a:lnTo>
                      <a:pt x="66" y="94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7" name="Freeform 43"/>
              <p:cNvSpPr>
                <a:spLocks/>
              </p:cNvSpPr>
              <p:nvPr/>
            </p:nvSpPr>
            <p:spPr bwMode="auto">
              <a:xfrm>
                <a:off x="1661" y="1077"/>
                <a:ext cx="460" cy="322"/>
              </a:xfrm>
              <a:custGeom>
                <a:avLst/>
                <a:gdLst/>
                <a:ahLst/>
                <a:cxnLst>
                  <a:cxn ang="0">
                    <a:pos x="1" y="40"/>
                  </a:cxn>
                  <a:cxn ang="0">
                    <a:pos x="0" y="40"/>
                  </a:cxn>
                  <a:cxn ang="0">
                    <a:pos x="1" y="37"/>
                  </a:cxn>
                  <a:cxn ang="0">
                    <a:pos x="1" y="35"/>
                  </a:cxn>
                  <a:cxn ang="0">
                    <a:pos x="1" y="35"/>
                  </a:cxn>
                  <a:cxn ang="0">
                    <a:pos x="2" y="36"/>
                  </a:cxn>
                  <a:cxn ang="0">
                    <a:pos x="1" y="37"/>
                  </a:cxn>
                  <a:cxn ang="0">
                    <a:pos x="3" y="36"/>
                  </a:cxn>
                  <a:cxn ang="0">
                    <a:pos x="3" y="35"/>
                  </a:cxn>
                  <a:cxn ang="0">
                    <a:pos x="3" y="33"/>
                  </a:cxn>
                  <a:cxn ang="0">
                    <a:pos x="2" y="30"/>
                  </a:cxn>
                  <a:cxn ang="0">
                    <a:pos x="3" y="30"/>
                  </a:cxn>
                  <a:cxn ang="0">
                    <a:pos x="5" y="29"/>
                  </a:cxn>
                  <a:cxn ang="0">
                    <a:pos x="4" y="28"/>
                  </a:cxn>
                  <a:cxn ang="0">
                    <a:pos x="3" y="29"/>
                  </a:cxn>
                  <a:cxn ang="0">
                    <a:pos x="3" y="25"/>
                  </a:cxn>
                  <a:cxn ang="0">
                    <a:pos x="3" y="22"/>
                  </a:cxn>
                  <a:cxn ang="0">
                    <a:pos x="3" y="17"/>
                  </a:cxn>
                  <a:cxn ang="0">
                    <a:pos x="2" y="11"/>
                  </a:cxn>
                  <a:cxn ang="0">
                    <a:pos x="2" y="6"/>
                  </a:cxn>
                  <a:cxn ang="0">
                    <a:pos x="11" y="9"/>
                  </a:cxn>
                  <a:cxn ang="0">
                    <a:pos x="19" y="13"/>
                  </a:cxn>
                  <a:cxn ang="0">
                    <a:pos x="23" y="14"/>
                  </a:cxn>
                  <a:cxn ang="0">
                    <a:pos x="24" y="15"/>
                  </a:cxn>
                  <a:cxn ang="0">
                    <a:pos x="24" y="20"/>
                  </a:cxn>
                  <a:cxn ang="0">
                    <a:pos x="22" y="23"/>
                  </a:cxn>
                  <a:cxn ang="0">
                    <a:pos x="22" y="25"/>
                  </a:cxn>
                  <a:cxn ang="0">
                    <a:pos x="22" y="27"/>
                  </a:cxn>
                  <a:cxn ang="0">
                    <a:pos x="23" y="28"/>
                  </a:cxn>
                  <a:cxn ang="0">
                    <a:pos x="25" y="24"/>
                  </a:cxn>
                  <a:cxn ang="0">
                    <a:pos x="27" y="21"/>
                  </a:cxn>
                  <a:cxn ang="0">
                    <a:pos x="29" y="18"/>
                  </a:cxn>
                  <a:cxn ang="0">
                    <a:pos x="26" y="10"/>
                  </a:cxn>
                  <a:cxn ang="0">
                    <a:pos x="27" y="9"/>
                  </a:cxn>
                  <a:cxn ang="0">
                    <a:pos x="29" y="7"/>
                  </a:cxn>
                  <a:cxn ang="0">
                    <a:pos x="27" y="5"/>
                  </a:cxn>
                  <a:cxn ang="0">
                    <a:pos x="27" y="0"/>
                  </a:cxn>
                  <a:cxn ang="0">
                    <a:pos x="62" y="9"/>
                  </a:cxn>
                  <a:cxn ang="0">
                    <a:pos x="90" y="16"/>
                  </a:cxn>
                  <a:cxn ang="0">
                    <a:pos x="80" y="59"/>
                  </a:cxn>
                  <a:cxn ang="0">
                    <a:pos x="80" y="60"/>
                  </a:cxn>
                  <a:cxn ang="0">
                    <a:pos x="80" y="61"/>
                  </a:cxn>
                  <a:cxn ang="0">
                    <a:pos x="81" y="63"/>
                  </a:cxn>
                  <a:cxn ang="0">
                    <a:pos x="80" y="64"/>
                  </a:cxn>
                  <a:cxn ang="0">
                    <a:pos x="80" y="66"/>
                  </a:cxn>
                  <a:cxn ang="0">
                    <a:pos x="55" y="61"/>
                  </a:cxn>
                  <a:cxn ang="0">
                    <a:pos x="52" y="61"/>
                  </a:cxn>
                  <a:cxn ang="0">
                    <a:pos x="50" y="60"/>
                  </a:cxn>
                  <a:cxn ang="0">
                    <a:pos x="47" y="61"/>
                  </a:cxn>
                  <a:cxn ang="0">
                    <a:pos x="44" y="60"/>
                  </a:cxn>
                  <a:cxn ang="0">
                    <a:pos x="41" y="61"/>
                  </a:cxn>
                  <a:cxn ang="0">
                    <a:pos x="37" y="60"/>
                  </a:cxn>
                  <a:cxn ang="0">
                    <a:pos x="30" y="60"/>
                  </a:cxn>
                  <a:cxn ang="0">
                    <a:pos x="24" y="58"/>
                  </a:cxn>
                  <a:cxn ang="0">
                    <a:pos x="19" y="58"/>
                  </a:cxn>
                  <a:cxn ang="0">
                    <a:pos x="12" y="56"/>
                  </a:cxn>
                  <a:cxn ang="0">
                    <a:pos x="11" y="50"/>
                  </a:cxn>
                  <a:cxn ang="0">
                    <a:pos x="11" y="47"/>
                  </a:cxn>
                  <a:cxn ang="0">
                    <a:pos x="7" y="44"/>
                  </a:cxn>
                  <a:cxn ang="0">
                    <a:pos x="6" y="43"/>
                  </a:cxn>
                  <a:cxn ang="0">
                    <a:pos x="3" y="42"/>
                  </a:cxn>
                </a:cxnLst>
                <a:rect l="0" t="0" r="r" b="b"/>
                <a:pathLst>
                  <a:path w="90" h="66">
                    <a:moveTo>
                      <a:pt x="3" y="42"/>
                    </a:moveTo>
                    <a:lnTo>
                      <a:pt x="1" y="40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0" y="39"/>
                    </a:lnTo>
                    <a:lnTo>
                      <a:pt x="1" y="37"/>
                    </a:lnTo>
                    <a:lnTo>
                      <a:pt x="1" y="36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1" y="35"/>
                    </a:lnTo>
                    <a:lnTo>
                      <a:pt x="2" y="35"/>
                    </a:lnTo>
                    <a:lnTo>
                      <a:pt x="2" y="36"/>
                    </a:lnTo>
                    <a:lnTo>
                      <a:pt x="2" y="37"/>
                    </a:lnTo>
                    <a:lnTo>
                      <a:pt x="1" y="37"/>
                    </a:lnTo>
                    <a:lnTo>
                      <a:pt x="2" y="38"/>
                    </a:lnTo>
                    <a:lnTo>
                      <a:pt x="3" y="36"/>
                    </a:lnTo>
                    <a:lnTo>
                      <a:pt x="3" y="36"/>
                    </a:lnTo>
                    <a:lnTo>
                      <a:pt x="3" y="35"/>
                    </a:lnTo>
                    <a:lnTo>
                      <a:pt x="4" y="34"/>
                    </a:lnTo>
                    <a:lnTo>
                      <a:pt x="3" y="33"/>
                    </a:lnTo>
                    <a:lnTo>
                      <a:pt x="2" y="33"/>
                    </a:lnTo>
                    <a:lnTo>
                      <a:pt x="2" y="30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4" y="30"/>
                    </a:lnTo>
                    <a:lnTo>
                      <a:pt x="5" y="29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4" y="28"/>
                    </a:lnTo>
                    <a:lnTo>
                      <a:pt x="3" y="29"/>
                    </a:lnTo>
                    <a:lnTo>
                      <a:pt x="3" y="27"/>
                    </a:lnTo>
                    <a:lnTo>
                      <a:pt x="3" y="25"/>
                    </a:lnTo>
                    <a:lnTo>
                      <a:pt x="3" y="24"/>
                    </a:lnTo>
                    <a:lnTo>
                      <a:pt x="3" y="22"/>
                    </a:lnTo>
                    <a:lnTo>
                      <a:pt x="3" y="20"/>
                    </a:lnTo>
                    <a:lnTo>
                      <a:pt x="3" y="17"/>
                    </a:lnTo>
                    <a:lnTo>
                      <a:pt x="3" y="15"/>
                    </a:lnTo>
                    <a:lnTo>
                      <a:pt x="2" y="11"/>
                    </a:lnTo>
                    <a:lnTo>
                      <a:pt x="2" y="8"/>
                    </a:lnTo>
                    <a:lnTo>
                      <a:pt x="2" y="6"/>
                    </a:lnTo>
                    <a:lnTo>
                      <a:pt x="3" y="3"/>
                    </a:lnTo>
                    <a:lnTo>
                      <a:pt x="11" y="9"/>
                    </a:lnTo>
                    <a:lnTo>
                      <a:pt x="16" y="12"/>
                    </a:lnTo>
                    <a:lnTo>
                      <a:pt x="19" y="13"/>
                    </a:lnTo>
                    <a:lnTo>
                      <a:pt x="21" y="14"/>
                    </a:lnTo>
                    <a:lnTo>
                      <a:pt x="23" y="14"/>
                    </a:lnTo>
                    <a:lnTo>
                      <a:pt x="24" y="14"/>
                    </a:lnTo>
                    <a:lnTo>
                      <a:pt x="24" y="15"/>
                    </a:lnTo>
                    <a:lnTo>
                      <a:pt x="25" y="20"/>
                    </a:lnTo>
                    <a:lnTo>
                      <a:pt x="24" y="20"/>
                    </a:lnTo>
                    <a:lnTo>
                      <a:pt x="23" y="21"/>
                    </a:lnTo>
                    <a:lnTo>
                      <a:pt x="22" y="23"/>
                    </a:lnTo>
                    <a:lnTo>
                      <a:pt x="22" y="25"/>
                    </a:lnTo>
                    <a:lnTo>
                      <a:pt x="22" y="25"/>
                    </a:lnTo>
                    <a:lnTo>
                      <a:pt x="22" y="26"/>
                    </a:lnTo>
                    <a:lnTo>
                      <a:pt x="22" y="27"/>
                    </a:lnTo>
                    <a:lnTo>
                      <a:pt x="22" y="28"/>
                    </a:lnTo>
                    <a:lnTo>
                      <a:pt x="23" y="28"/>
                    </a:lnTo>
                    <a:lnTo>
                      <a:pt x="24" y="27"/>
                    </a:lnTo>
                    <a:lnTo>
                      <a:pt x="25" y="24"/>
                    </a:lnTo>
                    <a:lnTo>
                      <a:pt x="26" y="23"/>
                    </a:lnTo>
                    <a:lnTo>
                      <a:pt x="27" y="21"/>
                    </a:lnTo>
                    <a:lnTo>
                      <a:pt x="29" y="19"/>
                    </a:lnTo>
                    <a:lnTo>
                      <a:pt x="29" y="18"/>
                    </a:lnTo>
                    <a:lnTo>
                      <a:pt x="28" y="15"/>
                    </a:lnTo>
                    <a:lnTo>
                      <a:pt x="26" y="10"/>
                    </a:lnTo>
                    <a:lnTo>
                      <a:pt x="26" y="9"/>
                    </a:lnTo>
                    <a:lnTo>
                      <a:pt x="27" y="9"/>
                    </a:lnTo>
                    <a:lnTo>
                      <a:pt x="28" y="9"/>
                    </a:lnTo>
                    <a:lnTo>
                      <a:pt x="29" y="7"/>
                    </a:lnTo>
                    <a:lnTo>
                      <a:pt x="29" y="5"/>
                    </a:lnTo>
                    <a:lnTo>
                      <a:pt x="27" y="5"/>
                    </a:lnTo>
                    <a:lnTo>
                      <a:pt x="27" y="3"/>
                    </a:lnTo>
                    <a:lnTo>
                      <a:pt x="27" y="0"/>
                    </a:lnTo>
                    <a:lnTo>
                      <a:pt x="45" y="5"/>
                    </a:lnTo>
                    <a:lnTo>
                      <a:pt x="62" y="9"/>
                    </a:lnTo>
                    <a:lnTo>
                      <a:pt x="90" y="16"/>
                    </a:lnTo>
                    <a:lnTo>
                      <a:pt x="90" y="16"/>
                    </a:lnTo>
                    <a:lnTo>
                      <a:pt x="80" y="59"/>
                    </a:lnTo>
                    <a:lnTo>
                      <a:pt x="80" y="59"/>
                    </a:lnTo>
                    <a:lnTo>
                      <a:pt x="80" y="59"/>
                    </a:lnTo>
                    <a:lnTo>
                      <a:pt x="80" y="60"/>
                    </a:lnTo>
                    <a:lnTo>
                      <a:pt x="80" y="61"/>
                    </a:lnTo>
                    <a:lnTo>
                      <a:pt x="80" y="61"/>
                    </a:lnTo>
                    <a:lnTo>
                      <a:pt x="81" y="62"/>
                    </a:lnTo>
                    <a:lnTo>
                      <a:pt x="81" y="63"/>
                    </a:lnTo>
                    <a:lnTo>
                      <a:pt x="80" y="63"/>
                    </a:lnTo>
                    <a:lnTo>
                      <a:pt x="80" y="64"/>
                    </a:lnTo>
                    <a:lnTo>
                      <a:pt x="80" y="65"/>
                    </a:lnTo>
                    <a:lnTo>
                      <a:pt x="80" y="66"/>
                    </a:lnTo>
                    <a:lnTo>
                      <a:pt x="56" y="60"/>
                    </a:lnTo>
                    <a:lnTo>
                      <a:pt x="55" y="61"/>
                    </a:lnTo>
                    <a:lnTo>
                      <a:pt x="53" y="61"/>
                    </a:lnTo>
                    <a:lnTo>
                      <a:pt x="52" y="61"/>
                    </a:lnTo>
                    <a:lnTo>
                      <a:pt x="51" y="61"/>
                    </a:lnTo>
                    <a:lnTo>
                      <a:pt x="50" y="60"/>
                    </a:lnTo>
                    <a:lnTo>
                      <a:pt x="48" y="60"/>
                    </a:lnTo>
                    <a:lnTo>
                      <a:pt x="47" y="61"/>
                    </a:lnTo>
                    <a:lnTo>
                      <a:pt x="45" y="60"/>
                    </a:lnTo>
                    <a:lnTo>
                      <a:pt x="44" y="60"/>
                    </a:lnTo>
                    <a:lnTo>
                      <a:pt x="42" y="61"/>
                    </a:lnTo>
                    <a:lnTo>
                      <a:pt x="41" y="61"/>
                    </a:lnTo>
                    <a:lnTo>
                      <a:pt x="38" y="61"/>
                    </a:lnTo>
                    <a:lnTo>
                      <a:pt x="37" y="60"/>
                    </a:lnTo>
                    <a:lnTo>
                      <a:pt x="35" y="60"/>
                    </a:lnTo>
                    <a:lnTo>
                      <a:pt x="30" y="60"/>
                    </a:lnTo>
                    <a:lnTo>
                      <a:pt x="29" y="59"/>
                    </a:lnTo>
                    <a:lnTo>
                      <a:pt x="24" y="58"/>
                    </a:lnTo>
                    <a:lnTo>
                      <a:pt x="22" y="57"/>
                    </a:lnTo>
                    <a:lnTo>
                      <a:pt x="19" y="58"/>
                    </a:lnTo>
                    <a:lnTo>
                      <a:pt x="15" y="57"/>
                    </a:lnTo>
                    <a:lnTo>
                      <a:pt x="12" y="56"/>
                    </a:lnTo>
                    <a:lnTo>
                      <a:pt x="11" y="54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1" y="47"/>
                    </a:lnTo>
                    <a:lnTo>
                      <a:pt x="9" y="44"/>
                    </a:lnTo>
                    <a:lnTo>
                      <a:pt x="7" y="44"/>
                    </a:lnTo>
                    <a:lnTo>
                      <a:pt x="7" y="44"/>
                    </a:lnTo>
                    <a:lnTo>
                      <a:pt x="6" y="43"/>
                    </a:lnTo>
                    <a:lnTo>
                      <a:pt x="3" y="42"/>
                    </a:lnTo>
                    <a:lnTo>
                      <a:pt x="3" y="42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8" name="Freeform 44"/>
              <p:cNvSpPr>
                <a:spLocks/>
              </p:cNvSpPr>
              <p:nvPr/>
            </p:nvSpPr>
            <p:spPr bwMode="auto">
              <a:xfrm>
                <a:off x="1537" y="1282"/>
                <a:ext cx="554" cy="439"/>
              </a:xfrm>
              <a:custGeom>
                <a:avLst/>
                <a:gdLst/>
                <a:ahLst/>
                <a:cxnLst>
                  <a:cxn ang="0">
                    <a:pos x="0" y="67"/>
                  </a:cxn>
                  <a:cxn ang="0">
                    <a:pos x="0" y="62"/>
                  </a:cxn>
                  <a:cxn ang="0">
                    <a:pos x="1" y="57"/>
                  </a:cxn>
                  <a:cxn ang="0">
                    <a:pos x="2" y="51"/>
                  </a:cxn>
                  <a:cxn ang="0">
                    <a:pos x="3" y="49"/>
                  </a:cxn>
                  <a:cxn ang="0">
                    <a:pos x="5" y="47"/>
                  </a:cxn>
                  <a:cxn ang="0">
                    <a:pos x="5" y="45"/>
                  </a:cxn>
                  <a:cxn ang="0">
                    <a:pos x="10" y="37"/>
                  </a:cxn>
                  <a:cxn ang="0">
                    <a:pos x="16" y="23"/>
                  </a:cxn>
                  <a:cxn ang="0">
                    <a:pos x="20" y="13"/>
                  </a:cxn>
                  <a:cxn ang="0">
                    <a:pos x="24" y="3"/>
                  </a:cxn>
                  <a:cxn ang="0">
                    <a:pos x="24" y="0"/>
                  </a:cxn>
                  <a:cxn ang="0">
                    <a:pos x="27" y="0"/>
                  </a:cxn>
                  <a:cxn ang="0">
                    <a:pos x="30" y="1"/>
                  </a:cxn>
                  <a:cxn ang="0">
                    <a:pos x="31" y="2"/>
                  </a:cxn>
                  <a:cxn ang="0">
                    <a:pos x="35" y="5"/>
                  </a:cxn>
                  <a:cxn ang="0">
                    <a:pos x="35" y="8"/>
                  </a:cxn>
                  <a:cxn ang="0">
                    <a:pos x="36" y="14"/>
                  </a:cxn>
                  <a:cxn ang="0">
                    <a:pos x="43" y="16"/>
                  </a:cxn>
                  <a:cxn ang="0">
                    <a:pos x="48" y="16"/>
                  </a:cxn>
                  <a:cxn ang="0">
                    <a:pos x="54" y="18"/>
                  </a:cxn>
                  <a:cxn ang="0">
                    <a:pos x="61" y="18"/>
                  </a:cxn>
                  <a:cxn ang="0">
                    <a:pos x="65" y="19"/>
                  </a:cxn>
                  <a:cxn ang="0">
                    <a:pos x="68" y="18"/>
                  </a:cxn>
                  <a:cxn ang="0">
                    <a:pos x="71" y="19"/>
                  </a:cxn>
                  <a:cxn ang="0">
                    <a:pos x="74" y="18"/>
                  </a:cxn>
                  <a:cxn ang="0">
                    <a:pos x="76" y="19"/>
                  </a:cxn>
                  <a:cxn ang="0">
                    <a:pos x="79" y="19"/>
                  </a:cxn>
                  <a:cxn ang="0">
                    <a:pos x="104" y="24"/>
                  </a:cxn>
                  <a:cxn ang="0">
                    <a:pos x="105" y="27"/>
                  </a:cxn>
                  <a:cxn ang="0">
                    <a:pos x="108" y="28"/>
                  </a:cxn>
                  <a:cxn ang="0">
                    <a:pos x="102" y="40"/>
                  </a:cxn>
                  <a:cxn ang="0">
                    <a:pos x="101" y="42"/>
                  </a:cxn>
                  <a:cxn ang="0">
                    <a:pos x="98" y="44"/>
                  </a:cxn>
                  <a:cxn ang="0">
                    <a:pos x="94" y="51"/>
                  </a:cxn>
                  <a:cxn ang="0">
                    <a:pos x="97" y="53"/>
                  </a:cxn>
                  <a:cxn ang="0">
                    <a:pos x="97" y="55"/>
                  </a:cxn>
                  <a:cxn ang="0">
                    <a:pos x="96" y="56"/>
                  </a:cxn>
                  <a:cxn ang="0">
                    <a:pos x="95" y="60"/>
                  </a:cxn>
                  <a:cxn ang="0">
                    <a:pos x="52" y="81"/>
                  </a:cxn>
                  <a:cxn ang="0">
                    <a:pos x="1" y="68"/>
                  </a:cxn>
                </a:cxnLst>
                <a:rect l="0" t="0" r="r" b="b"/>
                <a:pathLst>
                  <a:path w="108" h="90">
                    <a:moveTo>
                      <a:pt x="1" y="68"/>
                    </a:moveTo>
                    <a:lnTo>
                      <a:pt x="0" y="67"/>
                    </a:lnTo>
                    <a:lnTo>
                      <a:pt x="0" y="63"/>
                    </a:lnTo>
                    <a:lnTo>
                      <a:pt x="0" y="62"/>
                    </a:lnTo>
                    <a:lnTo>
                      <a:pt x="0" y="60"/>
                    </a:lnTo>
                    <a:lnTo>
                      <a:pt x="1" y="57"/>
                    </a:lnTo>
                    <a:lnTo>
                      <a:pt x="1" y="52"/>
                    </a:lnTo>
                    <a:lnTo>
                      <a:pt x="2" y="51"/>
                    </a:lnTo>
                    <a:lnTo>
                      <a:pt x="3" y="50"/>
                    </a:lnTo>
                    <a:lnTo>
                      <a:pt x="3" y="49"/>
                    </a:lnTo>
                    <a:lnTo>
                      <a:pt x="4" y="48"/>
                    </a:lnTo>
                    <a:lnTo>
                      <a:pt x="5" y="47"/>
                    </a:lnTo>
                    <a:lnTo>
                      <a:pt x="5" y="45"/>
                    </a:lnTo>
                    <a:lnTo>
                      <a:pt x="5" y="45"/>
                    </a:lnTo>
                    <a:lnTo>
                      <a:pt x="9" y="41"/>
                    </a:lnTo>
                    <a:lnTo>
                      <a:pt x="10" y="37"/>
                    </a:lnTo>
                    <a:lnTo>
                      <a:pt x="13" y="32"/>
                    </a:lnTo>
                    <a:lnTo>
                      <a:pt x="16" y="23"/>
                    </a:lnTo>
                    <a:lnTo>
                      <a:pt x="18" y="19"/>
                    </a:lnTo>
                    <a:lnTo>
                      <a:pt x="20" y="13"/>
                    </a:lnTo>
                    <a:lnTo>
                      <a:pt x="23" y="5"/>
                    </a:lnTo>
                    <a:lnTo>
                      <a:pt x="24" y="3"/>
                    </a:lnTo>
                    <a:lnTo>
                      <a:pt x="24" y="1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0"/>
                    </a:lnTo>
                    <a:lnTo>
                      <a:pt x="30" y="1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3" y="2"/>
                    </a:lnTo>
                    <a:lnTo>
                      <a:pt x="35" y="5"/>
                    </a:lnTo>
                    <a:lnTo>
                      <a:pt x="36" y="7"/>
                    </a:lnTo>
                    <a:lnTo>
                      <a:pt x="35" y="8"/>
                    </a:lnTo>
                    <a:lnTo>
                      <a:pt x="35" y="12"/>
                    </a:lnTo>
                    <a:lnTo>
                      <a:pt x="36" y="14"/>
                    </a:lnTo>
                    <a:lnTo>
                      <a:pt x="39" y="15"/>
                    </a:lnTo>
                    <a:lnTo>
                      <a:pt x="43" y="16"/>
                    </a:lnTo>
                    <a:lnTo>
                      <a:pt x="46" y="15"/>
                    </a:lnTo>
                    <a:lnTo>
                      <a:pt x="48" y="16"/>
                    </a:lnTo>
                    <a:lnTo>
                      <a:pt x="53" y="17"/>
                    </a:lnTo>
                    <a:lnTo>
                      <a:pt x="54" y="18"/>
                    </a:lnTo>
                    <a:lnTo>
                      <a:pt x="59" y="18"/>
                    </a:lnTo>
                    <a:lnTo>
                      <a:pt x="61" y="18"/>
                    </a:lnTo>
                    <a:lnTo>
                      <a:pt x="62" y="19"/>
                    </a:lnTo>
                    <a:lnTo>
                      <a:pt x="65" y="19"/>
                    </a:lnTo>
                    <a:lnTo>
                      <a:pt x="66" y="19"/>
                    </a:lnTo>
                    <a:lnTo>
                      <a:pt x="68" y="18"/>
                    </a:lnTo>
                    <a:lnTo>
                      <a:pt x="69" y="18"/>
                    </a:lnTo>
                    <a:lnTo>
                      <a:pt x="71" y="19"/>
                    </a:lnTo>
                    <a:lnTo>
                      <a:pt x="72" y="18"/>
                    </a:lnTo>
                    <a:lnTo>
                      <a:pt x="74" y="18"/>
                    </a:lnTo>
                    <a:lnTo>
                      <a:pt x="75" y="19"/>
                    </a:lnTo>
                    <a:lnTo>
                      <a:pt x="76" y="19"/>
                    </a:lnTo>
                    <a:lnTo>
                      <a:pt x="77" y="19"/>
                    </a:lnTo>
                    <a:lnTo>
                      <a:pt x="79" y="19"/>
                    </a:lnTo>
                    <a:lnTo>
                      <a:pt x="80" y="18"/>
                    </a:lnTo>
                    <a:lnTo>
                      <a:pt x="104" y="24"/>
                    </a:lnTo>
                    <a:lnTo>
                      <a:pt x="104" y="25"/>
                    </a:lnTo>
                    <a:lnTo>
                      <a:pt x="105" y="27"/>
                    </a:lnTo>
                    <a:lnTo>
                      <a:pt x="107" y="27"/>
                    </a:lnTo>
                    <a:lnTo>
                      <a:pt x="108" y="28"/>
                    </a:lnTo>
                    <a:lnTo>
                      <a:pt x="108" y="31"/>
                    </a:lnTo>
                    <a:lnTo>
                      <a:pt x="102" y="40"/>
                    </a:lnTo>
                    <a:lnTo>
                      <a:pt x="101" y="41"/>
                    </a:lnTo>
                    <a:lnTo>
                      <a:pt x="101" y="42"/>
                    </a:lnTo>
                    <a:lnTo>
                      <a:pt x="100" y="43"/>
                    </a:lnTo>
                    <a:lnTo>
                      <a:pt x="98" y="44"/>
                    </a:lnTo>
                    <a:lnTo>
                      <a:pt x="95" y="49"/>
                    </a:lnTo>
                    <a:lnTo>
                      <a:pt x="94" y="51"/>
                    </a:lnTo>
                    <a:lnTo>
                      <a:pt x="95" y="52"/>
                    </a:lnTo>
                    <a:lnTo>
                      <a:pt x="97" y="53"/>
                    </a:lnTo>
                    <a:lnTo>
                      <a:pt x="98" y="54"/>
                    </a:lnTo>
                    <a:lnTo>
                      <a:pt x="97" y="55"/>
                    </a:lnTo>
                    <a:lnTo>
                      <a:pt x="97" y="56"/>
                    </a:lnTo>
                    <a:lnTo>
                      <a:pt x="96" y="56"/>
                    </a:lnTo>
                    <a:lnTo>
                      <a:pt x="96" y="58"/>
                    </a:lnTo>
                    <a:lnTo>
                      <a:pt x="95" y="60"/>
                    </a:lnTo>
                    <a:lnTo>
                      <a:pt x="88" y="90"/>
                    </a:lnTo>
                    <a:lnTo>
                      <a:pt x="52" y="81"/>
                    </a:lnTo>
                    <a:lnTo>
                      <a:pt x="1" y="68"/>
                    </a:lnTo>
                    <a:lnTo>
                      <a:pt x="1" y="68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19" name="Freeform 45"/>
              <p:cNvSpPr>
                <a:spLocks/>
              </p:cNvSpPr>
              <p:nvPr/>
            </p:nvSpPr>
            <p:spPr bwMode="auto">
              <a:xfrm>
                <a:off x="1988" y="1155"/>
                <a:ext cx="415" cy="634"/>
              </a:xfrm>
              <a:custGeom>
                <a:avLst/>
                <a:gdLst/>
                <a:ahLst/>
                <a:cxnLst>
                  <a:cxn ang="0">
                    <a:pos x="7" y="86"/>
                  </a:cxn>
                  <a:cxn ang="0">
                    <a:pos x="8" y="82"/>
                  </a:cxn>
                  <a:cxn ang="0">
                    <a:pos x="9" y="81"/>
                  </a:cxn>
                  <a:cxn ang="0">
                    <a:pos x="9" y="79"/>
                  </a:cxn>
                  <a:cxn ang="0">
                    <a:pos x="6" y="77"/>
                  </a:cxn>
                  <a:cxn ang="0">
                    <a:pos x="10" y="70"/>
                  </a:cxn>
                  <a:cxn ang="0">
                    <a:pos x="13" y="68"/>
                  </a:cxn>
                  <a:cxn ang="0">
                    <a:pos x="14" y="66"/>
                  </a:cxn>
                  <a:cxn ang="0">
                    <a:pos x="20" y="54"/>
                  </a:cxn>
                  <a:cxn ang="0">
                    <a:pos x="17" y="53"/>
                  </a:cxn>
                  <a:cxn ang="0">
                    <a:pos x="16" y="50"/>
                  </a:cxn>
                  <a:cxn ang="0">
                    <a:pos x="16" y="47"/>
                  </a:cxn>
                  <a:cxn ang="0">
                    <a:pos x="16" y="45"/>
                  </a:cxn>
                  <a:cxn ang="0">
                    <a:pos x="16" y="43"/>
                  </a:cxn>
                  <a:cxn ang="0">
                    <a:pos x="26" y="0"/>
                  </a:cxn>
                  <a:cxn ang="0">
                    <a:pos x="34" y="19"/>
                  </a:cxn>
                  <a:cxn ang="0">
                    <a:pos x="36" y="26"/>
                  </a:cxn>
                  <a:cxn ang="0">
                    <a:pos x="35" y="29"/>
                  </a:cxn>
                  <a:cxn ang="0">
                    <a:pos x="37" y="31"/>
                  </a:cxn>
                  <a:cxn ang="0">
                    <a:pos x="42" y="39"/>
                  </a:cxn>
                  <a:cxn ang="0">
                    <a:pos x="43" y="43"/>
                  </a:cxn>
                  <a:cxn ang="0">
                    <a:pos x="45" y="45"/>
                  </a:cxn>
                  <a:cxn ang="0">
                    <a:pos x="49" y="46"/>
                  </a:cxn>
                  <a:cxn ang="0">
                    <a:pos x="46" y="52"/>
                  </a:cxn>
                  <a:cxn ang="0">
                    <a:pos x="45" y="56"/>
                  </a:cxn>
                  <a:cxn ang="0">
                    <a:pos x="45" y="57"/>
                  </a:cxn>
                  <a:cxn ang="0">
                    <a:pos x="43" y="60"/>
                  </a:cxn>
                  <a:cxn ang="0">
                    <a:pos x="43" y="62"/>
                  </a:cxn>
                  <a:cxn ang="0">
                    <a:pos x="46" y="65"/>
                  </a:cxn>
                  <a:cxn ang="0">
                    <a:pos x="50" y="61"/>
                  </a:cxn>
                  <a:cxn ang="0">
                    <a:pos x="51" y="63"/>
                  </a:cxn>
                  <a:cxn ang="0">
                    <a:pos x="52" y="64"/>
                  </a:cxn>
                  <a:cxn ang="0">
                    <a:pos x="52" y="69"/>
                  </a:cxn>
                  <a:cxn ang="0">
                    <a:pos x="54" y="74"/>
                  </a:cxn>
                  <a:cxn ang="0">
                    <a:pos x="53" y="76"/>
                  </a:cxn>
                  <a:cxn ang="0">
                    <a:pos x="56" y="78"/>
                  </a:cxn>
                  <a:cxn ang="0">
                    <a:pos x="57" y="81"/>
                  </a:cxn>
                  <a:cxn ang="0">
                    <a:pos x="57" y="84"/>
                  </a:cxn>
                  <a:cxn ang="0">
                    <a:pos x="59" y="87"/>
                  </a:cxn>
                  <a:cxn ang="0">
                    <a:pos x="61" y="84"/>
                  </a:cxn>
                  <a:cxn ang="0">
                    <a:pos x="65" y="86"/>
                  </a:cxn>
                  <a:cxn ang="0">
                    <a:pos x="67" y="84"/>
                  </a:cxn>
                  <a:cxn ang="0">
                    <a:pos x="71" y="85"/>
                  </a:cxn>
                  <a:cxn ang="0">
                    <a:pos x="73" y="86"/>
                  </a:cxn>
                  <a:cxn ang="0">
                    <a:pos x="76" y="84"/>
                  </a:cxn>
                  <a:cxn ang="0">
                    <a:pos x="79" y="85"/>
                  </a:cxn>
                  <a:cxn ang="0">
                    <a:pos x="81" y="88"/>
                  </a:cxn>
                  <a:cxn ang="0">
                    <a:pos x="74" y="130"/>
                  </a:cxn>
                  <a:cxn ang="0">
                    <a:pos x="0" y="116"/>
                  </a:cxn>
                </a:cxnLst>
                <a:rect l="0" t="0" r="r" b="b"/>
                <a:pathLst>
                  <a:path w="81" h="130">
                    <a:moveTo>
                      <a:pt x="0" y="116"/>
                    </a:moveTo>
                    <a:lnTo>
                      <a:pt x="7" y="86"/>
                    </a:lnTo>
                    <a:lnTo>
                      <a:pt x="8" y="84"/>
                    </a:lnTo>
                    <a:lnTo>
                      <a:pt x="8" y="82"/>
                    </a:lnTo>
                    <a:lnTo>
                      <a:pt x="9" y="82"/>
                    </a:lnTo>
                    <a:lnTo>
                      <a:pt x="9" y="81"/>
                    </a:lnTo>
                    <a:lnTo>
                      <a:pt x="10" y="80"/>
                    </a:lnTo>
                    <a:lnTo>
                      <a:pt x="9" y="79"/>
                    </a:lnTo>
                    <a:lnTo>
                      <a:pt x="7" y="78"/>
                    </a:lnTo>
                    <a:lnTo>
                      <a:pt x="6" y="77"/>
                    </a:lnTo>
                    <a:lnTo>
                      <a:pt x="7" y="75"/>
                    </a:lnTo>
                    <a:lnTo>
                      <a:pt x="10" y="70"/>
                    </a:lnTo>
                    <a:lnTo>
                      <a:pt x="12" y="69"/>
                    </a:lnTo>
                    <a:lnTo>
                      <a:pt x="13" y="68"/>
                    </a:lnTo>
                    <a:lnTo>
                      <a:pt x="13" y="67"/>
                    </a:lnTo>
                    <a:lnTo>
                      <a:pt x="14" y="66"/>
                    </a:lnTo>
                    <a:lnTo>
                      <a:pt x="20" y="57"/>
                    </a:lnTo>
                    <a:lnTo>
                      <a:pt x="20" y="54"/>
                    </a:lnTo>
                    <a:lnTo>
                      <a:pt x="19" y="53"/>
                    </a:lnTo>
                    <a:lnTo>
                      <a:pt x="17" y="53"/>
                    </a:lnTo>
                    <a:lnTo>
                      <a:pt x="16" y="51"/>
                    </a:lnTo>
                    <a:lnTo>
                      <a:pt x="16" y="50"/>
                    </a:lnTo>
                    <a:lnTo>
                      <a:pt x="16" y="48"/>
                    </a:lnTo>
                    <a:lnTo>
                      <a:pt x="16" y="47"/>
                    </a:lnTo>
                    <a:lnTo>
                      <a:pt x="17" y="46"/>
                    </a:lnTo>
                    <a:lnTo>
                      <a:pt x="16" y="45"/>
                    </a:lnTo>
                    <a:lnTo>
                      <a:pt x="16" y="43"/>
                    </a:lnTo>
                    <a:lnTo>
                      <a:pt x="16" y="43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37" y="3"/>
                    </a:lnTo>
                    <a:lnTo>
                      <a:pt x="34" y="19"/>
                    </a:lnTo>
                    <a:lnTo>
                      <a:pt x="36" y="23"/>
                    </a:lnTo>
                    <a:lnTo>
                      <a:pt x="36" y="26"/>
                    </a:lnTo>
                    <a:lnTo>
                      <a:pt x="36" y="28"/>
                    </a:lnTo>
                    <a:lnTo>
                      <a:pt x="35" y="29"/>
                    </a:lnTo>
                    <a:lnTo>
                      <a:pt x="36" y="30"/>
                    </a:lnTo>
                    <a:lnTo>
                      <a:pt x="37" y="31"/>
                    </a:lnTo>
                    <a:lnTo>
                      <a:pt x="40" y="34"/>
                    </a:lnTo>
                    <a:lnTo>
                      <a:pt x="42" y="39"/>
                    </a:lnTo>
                    <a:lnTo>
                      <a:pt x="42" y="41"/>
                    </a:lnTo>
                    <a:lnTo>
                      <a:pt x="43" y="43"/>
                    </a:lnTo>
                    <a:lnTo>
                      <a:pt x="45" y="43"/>
                    </a:lnTo>
                    <a:lnTo>
                      <a:pt x="45" y="45"/>
                    </a:lnTo>
                    <a:lnTo>
                      <a:pt x="48" y="45"/>
                    </a:lnTo>
                    <a:lnTo>
                      <a:pt x="49" y="46"/>
                    </a:lnTo>
                    <a:lnTo>
                      <a:pt x="46" y="51"/>
                    </a:lnTo>
                    <a:lnTo>
                      <a:pt x="46" y="52"/>
                    </a:lnTo>
                    <a:lnTo>
                      <a:pt x="45" y="53"/>
                    </a:lnTo>
                    <a:lnTo>
                      <a:pt x="45" y="56"/>
                    </a:lnTo>
                    <a:lnTo>
                      <a:pt x="45" y="56"/>
                    </a:lnTo>
                    <a:lnTo>
                      <a:pt x="45" y="57"/>
                    </a:lnTo>
                    <a:lnTo>
                      <a:pt x="43" y="59"/>
                    </a:lnTo>
                    <a:lnTo>
                      <a:pt x="43" y="60"/>
                    </a:lnTo>
                    <a:lnTo>
                      <a:pt x="43" y="61"/>
                    </a:lnTo>
                    <a:lnTo>
                      <a:pt x="43" y="62"/>
                    </a:lnTo>
                    <a:lnTo>
                      <a:pt x="45" y="65"/>
                    </a:lnTo>
                    <a:lnTo>
                      <a:pt x="46" y="65"/>
                    </a:lnTo>
                    <a:lnTo>
                      <a:pt x="49" y="62"/>
                    </a:lnTo>
                    <a:lnTo>
                      <a:pt x="50" y="61"/>
                    </a:lnTo>
                    <a:lnTo>
                      <a:pt x="50" y="62"/>
                    </a:lnTo>
                    <a:lnTo>
                      <a:pt x="51" y="63"/>
                    </a:lnTo>
                    <a:lnTo>
                      <a:pt x="51" y="63"/>
                    </a:lnTo>
                    <a:lnTo>
                      <a:pt x="52" y="64"/>
                    </a:lnTo>
                    <a:lnTo>
                      <a:pt x="52" y="66"/>
                    </a:lnTo>
                    <a:lnTo>
                      <a:pt x="52" y="69"/>
                    </a:lnTo>
                    <a:lnTo>
                      <a:pt x="52" y="72"/>
                    </a:lnTo>
                    <a:lnTo>
                      <a:pt x="54" y="74"/>
                    </a:lnTo>
                    <a:lnTo>
                      <a:pt x="54" y="75"/>
                    </a:lnTo>
                    <a:lnTo>
                      <a:pt x="53" y="76"/>
                    </a:lnTo>
                    <a:lnTo>
                      <a:pt x="54" y="78"/>
                    </a:lnTo>
                    <a:lnTo>
                      <a:pt x="56" y="78"/>
                    </a:lnTo>
                    <a:lnTo>
                      <a:pt x="57" y="80"/>
                    </a:lnTo>
                    <a:lnTo>
                      <a:pt x="57" y="81"/>
                    </a:lnTo>
                    <a:lnTo>
                      <a:pt x="57" y="83"/>
                    </a:lnTo>
                    <a:lnTo>
                      <a:pt x="57" y="84"/>
                    </a:lnTo>
                    <a:lnTo>
                      <a:pt x="58" y="86"/>
                    </a:lnTo>
                    <a:lnTo>
                      <a:pt x="59" y="87"/>
                    </a:lnTo>
                    <a:lnTo>
                      <a:pt x="60" y="85"/>
                    </a:lnTo>
                    <a:lnTo>
                      <a:pt x="61" y="84"/>
                    </a:lnTo>
                    <a:lnTo>
                      <a:pt x="63" y="85"/>
                    </a:lnTo>
                    <a:lnTo>
                      <a:pt x="65" y="86"/>
                    </a:lnTo>
                    <a:lnTo>
                      <a:pt x="66" y="85"/>
                    </a:lnTo>
                    <a:lnTo>
                      <a:pt x="67" y="84"/>
                    </a:lnTo>
                    <a:lnTo>
                      <a:pt x="67" y="85"/>
                    </a:lnTo>
                    <a:lnTo>
                      <a:pt x="71" y="85"/>
                    </a:lnTo>
                    <a:lnTo>
                      <a:pt x="72" y="86"/>
                    </a:lnTo>
                    <a:lnTo>
                      <a:pt x="73" y="86"/>
                    </a:lnTo>
                    <a:lnTo>
                      <a:pt x="76" y="86"/>
                    </a:lnTo>
                    <a:lnTo>
                      <a:pt x="76" y="84"/>
                    </a:lnTo>
                    <a:lnTo>
                      <a:pt x="77" y="83"/>
                    </a:lnTo>
                    <a:lnTo>
                      <a:pt x="79" y="85"/>
                    </a:lnTo>
                    <a:lnTo>
                      <a:pt x="79" y="87"/>
                    </a:lnTo>
                    <a:lnTo>
                      <a:pt x="81" y="88"/>
                    </a:lnTo>
                    <a:lnTo>
                      <a:pt x="75" y="130"/>
                    </a:lnTo>
                    <a:lnTo>
                      <a:pt x="74" y="130"/>
                    </a:lnTo>
                    <a:lnTo>
                      <a:pt x="37" y="124"/>
                    </a:lnTo>
                    <a:lnTo>
                      <a:pt x="0" y="116"/>
                    </a:lnTo>
                    <a:lnTo>
                      <a:pt x="0" y="116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0" name="Freeform 46"/>
              <p:cNvSpPr>
                <a:spLocks/>
              </p:cNvSpPr>
              <p:nvPr/>
            </p:nvSpPr>
            <p:spPr bwMode="auto">
              <a:xfrm>
                <a:off x="2162" y="1170"/>
                <a:ext cx="707" cy="424"/>
              </a:xfrm>
              <a:custGeom>
                <a:avLst/>
                <a:gdLst/>
                <a:ahLst/>
                <a:cxnLst>
                  <a:cxn ang="0">
                    <a:pos x="48" y="77"/>
                  </a:cxn>
                  <a:cxn ang="0">
                    <a:pos x="45" y="84"/>
                  </a:cxn>
                  <a:cxn ang="0">
                    <a:pos x="43" y="80"/>
                  </a:cxn>
                  <a:cxn ang="0">
                    <a:pos x="42" y="83"/>
                  </a:cxn>
                  <a:cxn ang="0">
                    <a:pos x="38" y="83"/>
                  </a:cxn>
                  <a:cxn ang="0">
                    <a:pos x="33" y="82"/>
                  </a:cxn>
                  <a:cxn ang="0">
                    <a:pos x="32" y="82"/>
                  </a:cxn>
                  <a:cxn ang="0">
                    <a:pos x="29" y="82"/>
                  </a:cxn>
                  <a:cxn ang="0">
                    <a:pos x="26" y="82"/>
                  </a:cxn>
                  <a:cxn ang="0">
                    <a:pos x="24" y="83"/>
                  </a:cxn>
                  <a:cxn ang="0">
                    <a:pos x="23" y="80"/>
                  </a:cxn>
                  <a:cxn ang="0">
                    <a:pos x="23" y="77"/>
                  </a:cxn>
                  <a:cxn ang="0">
                    <a:pos x="20" y="75"/>
                  </a:cxn>
                  <a:cxn ang="0">
                    <a:pos x="20" y="72"/>
                  </a:cxn>
                  <a:cxn ang="0">
                    <a:pos x="18" y="69"/>
                  </a:cxn>
                  <a:cxn ang="0">
                    <a:pos x="18" y="63"/>
                  </a:cxn>
                  <a:cxn ang="0">
                    <a:pos x="17" y="60"/>
                  </a:cxn>
                  <a:cxn ang="0">
                    <a:pos x="16" y="59"/>
                  </a:cxn>
                  <a:cxn ang="0">
                    <a:pos x="15" y="59"/>
                  </a:cxn>
                  <a:cxn ang="0">
                    <a:pos x="11" y="62"/>
                  </a:cxn>
                  <a:cxn ang="0">
                    <a:pos x="9" y="58"/>
                  </a:cxn>
                  <a:cxn ang="0">
                    <a:pos x="9" y="56"/>
                  </a:cxn>
                  <a:cxn ang="0">
                    <a:pos x="11" y="53"/>
                  </a:cxn>
                  <a:cxn ang="0">
                    <a:pos x="11" y="50"/>
                  </a:cxn>
                  <a:cxn ang="0">
                    <a:pos x="12" y="48"/>
                  </a:cxn>
                  <a:cxn ang="0">
                    <a:pos x="14" y="42"/>
                  </a:cxn>
                  <a:cxn ang="0">
                    <a:pos x="11" y="40"/>
                  </a:cxn>
                  <a:cxn ang="0">
                    <a:pos x="8" y="38"/>
                  </a:cxn>
                  <a:cxn ang="0">
                    <a:pos x="6" y="31"/>
                  </a:cxn>
                  <a:cxn ang="0">
                    <a:pos x="2" y="27"/>
                  </a:cxn>
                  <a:cxn ang="0">
                    <a:pos x="2" y="25"/>
                  </a:cxn>
                  <a:cxn ang="0">
                    <a:pos x="2" y="20"/>
                  </a:cxn>
                  <a:cxn ang="0">
                    <a:pos x="3" y="0"/>
                  </a:cxn>
                  <a:cxn ang="0">
                    <a:pos x="49" y="8"/>
                  </a:cxn>
                  <a:cxn ang="0">
                    <a:pos x="138" y="19"/>
                  </a:cxn>
                  <a:cxn ang="0">
                    <a:pos x="132" y="87"/>
                  </a:cxn>
                </a:cxnLst>
                <a:rect l="0" t="0" r="r" b="b"/>
                <a:pathLst>
                  <a:path w="138" h="87">
                    <a:moveTo>
                      <a:pt x="132" y="87"/>
                    </a:moveTo>
                    <a:lnTo>
                      <a:pt x="48" y="77"/>
                    </a:lnTo>
                    <a:lnTo>
                      <a:pt x="47" y="85"/>
                    </a:lnTo>
                    <a:lnTo>
                      <a:pt x="45" y="84"/>
                    </a:lnTo>
                    <a:lnTo>
                      <a:pt x="45" y="82"/>
                    </a:lnTo>
                    <a:lnTo>
                      <a:pt x="43" y="80"/>
                    </a:lnTo>
                    <a:lnTo>
                      <a:pt x="42" y="81"/>
                    </a:lnTo>
                    <a:lnTo>
                      <a:pt x="42" y="83"/>
                    </a:lnTo>
                    <a:lnTo>
                      <a:pt x="39" y="83"/>
                    </a:lnTo>
                    <a:lnTo>
                      <a:pt x="38" y="83"/>
                    </a:lnTo>
                    <a:lnTo>
                      <a:pt x="37" y="82"/>
                    </a:lnTo>
                    <a:lnTo>
                      <a:pt x="33" y="82"/>
                    </a:lnTo>
                    <a:lnTo>
                      <a:pt x="33" y="81"/>
                    </a:lnTo>
                    <a:lnTo>
                      <a:pt x="32" y="82"/>
                    </a:lnTo>
                    <a:lnTo>
                      <a:pt x="31" y="83"/>
                    </a:lnTo>
                    <a:lnTo>
                      <a:pt x="29" y="82"/>
                    </a:lnTo>
                    <a:lnTo>
                      <a:pt x="27" y="81"/>
                    </a:lnTo>
                    <a:lnTo>
                      <a:pt x="26" y="82"/>
                    </a:lnTo>
                    <a:lnTo>
                      <a:pt x="25" y="84"/>
                    </a:lnTo>
                    <a:lnTo>
                      <a:pt x="24" y="83"/>
                    </a:lnTo>
                    <a:lnTo>
                      <a:pt x="23" y="81"/>
                    </a:lnTo>
                    <a:lnTo>
                      <a:pt x="23" y="80"/>
                    </a:lnTo>
                    <a:lnTo>
                      <a:pt x="23" y="78"/>
                    </a:lnTo>
                    <a:lnTo>
                      <a:pt x="23" y="77"/>
                    </a:lnTo>
                    <a:lnTo>
                      <a:pt x="22" y="75"/>
                    </a:lnTo>
                    <a:lnTo>
                      <a:pt x="20" y="75"/>
                    </a:lnTo>
                    <a:lnTo>
                      <a:pt x="19" y="73"/>
                    </a:lnTo>
                    <a:lnTo>
                      <a:pt x="20" y="72"/>
                    </a:lnTo>
                    <a:lnTo>
                      <a:pt x="20" y="71"/>
                    </a:lnTo>
                    <a:lnTo>
                      <a:pt x="18" y="69"/>
                    </a:lnTo>
                    <a:lnTo>
                      <a:pt x="18" y="66"/>
                    </a:lnTo>
                    <a:lnTo>
                      <a:pt x="18" y="63"/>
                    </a:lnTo>
                    <a:lnTo>
                      <a:pt x="18" y="61"/>
                    </a:lnTo>
                    <a:lnTo>
                      <a:pt x="17" y="60"/>
                    </a:lnTo>
                    <a:lnTo>
                      <a:pt x="17" y="60"/>
                    </a:lnTo>
                    <a:lnTo>
                      <a:pt x="16" y="59"/>
                    </a:lnTo>
                    <a:lnTo>
                      <a:pt x="16" y="58"/>
                    </a:lnTo>
                    <a:lnTo>
                      <a:pt x="15" y="59"/>
                    </a:lnTo>
                    <a:lnTo>
                      <a:pt x="12" y="62"/>
                    </a:lnTo>
                    <a:lnTo>
                      <a:pt x="11" y="62"/>
                    </a:lnTo>
                    <a:lnTo>
                      <a:pt x="9" y="59"/>
                    </a:lnTo>
                    <a:lnTo>
                      <a:pt x="9" y="58"/>
                    </a:lnTo>
                    <a:lnTo>
                      <a:pt x="9" y="57"/>
                    </a:lnTo>
                    <a:lnTo>
                      <a:pt x="9" y="56"/>
                    </a:lnTo>
                    <a:lnTo>
                      <a:pt x="11" y="54"/>
                    </a:lnTo>
                    <a:lnTo>
                      <a:pt x="11" y="53"/>
                    </a:lnTo>
                    <a:lnTo>
                      <a:pt x="11" y="53"/>
                    </a:lnTo>
                    <a:lnTo>
                      <a:pt x="11" y="50"/>
                    </a:lnTo>
                    <a:lnTo>
                      <a:pt x="12" y="49"/>
                    </a:lnTo>
                    <a:lnTo>
                      <a:pt x="12" y="48"/>
                    </a:lnTo>
                    <a:lnTo>
                      <a:pt x="15" y="43"/>
                    </a:lnTo>
                    <a:lnTo>
                      <a:pt x="14" y="42"/>
                    </a:lnTo>
                    <a:lnTo>
                      <a:pt x="11" y="42"/>
                    </a:lnTo>
                    <a:lnTo>
                      <a:pt x="11" y="40"/>
                    </a:lnTo>
                    <a:lnTo>
                      <a:pt x="9" y="40"/>
                    </a:lnTo>
                    <a:lnTo>
                      <a:pt x="8" y="38"/>
                    </a:lnTo>
                    <a:lnTo>
                      <a:pt x="8" y="36"/>
                    </a:lnTo>
                    <a:lnTo>
                      <a:pt x="6" y="31"/>
                    </a:lnTo>
                    <a:lnTo>
                      <a:pt x="3" y="28"/>
                    </a:lnTo>
                    <a:lnTo>
                      <a:pt x="2" y="27"/>
                    </a:lnTo>
                    <a:lnTo>
                      <a:pt x="1" y="26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2" y="20"/>
                    </a:lnTo>
                    <a:lnTo>
                      <a:pt x="0" y="16"/>
                    </a:lnTo>
                    <a:lnTo>
                      <a:pt x="3" y="0"/>
                    </a:lnTo>
                    <a:lnTo>
                      <a:pt x="15" y="2"/>
                    </a:lnTo>
                    <a:lnTo>
                      <a:pt x="49" y="8"/>
                    </a:lnTo>
                    <a:lnTo>
                      <a:pt x="84" y="13"/>
                    </a:lnTo>
                    <a:lnTo>
                      <a:pt x="138" y="19"/>
                    </a:lnTo>
                    <a:lnTo>
                      <a:pt x="133" y="70"/>
                    </a:lnTo>
                    <a:lnTo>
                      <a:pt x="132" y="87"/>
                    </a:lnTo>
                    <a:lnTo>
                      <a:pt x="132" y="87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1" name="Freeform 47"/>
              <p:cNvSpPr>
                <a:spLocks/>
              </p:cNvSpPr>
              <p:nvPr/>
            </p:nvSpPr>
            <p:spPr bwMode="auto">
              <a:xfrm>
                <a:off x="1737" y="1677"/>
                <a:ext cx="440" cy="649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0" y="51"/>
                  </a:cxn>
                  <a:cxn ang="0">
                    <a:pos x="56" y="133"/>
                  </a:cxn>
                  <a:cxn ang="0">
                    <a:pos x="56" y="132"/>
                  </a:cxn>
                  <a:cxn ang="0">
                    <a:pos x="56" y="131"/>
                  </a:cxn>
                  <a:cxn ang="0">
                    <a:pos x="57" y="127"/>
                  </a:cxn>
                  <a:cxn ang="0">
                    <a:pos x="57" y="126"/>
                  </a:cxn>
                  <a:cxn ang="0">
                    <a:pos x="57" y="118"/>
                  </a:cxn>
                  <a:cxn ang="0">
                    <a:pos x="57" y="115"/>
                  </a:cxn>
                  <a:cxn ang="0">
                    <a:pos x="57" y="114"/>
                  </a:cxn>
                  <a:cxn ang="0">
                    <a:pos x="60" y="114"/>
                  </a:cxn>
                  <a:cxn ang="0">
                    <a:pos x="62" y="114"/>
                  </a:cxn>
                  <a:cxn ang="0">
                    <a:pos x="63" y="115"/>
                  </a:cxn>
                  <a:cxn ang="0">
                    <a:pos x="63" y="116"/>
                  </a:cxn>
                  <a:cxn ang="0">
                    <a:pos x="64" y="117"/>
                  </a:cxn>
                  <a:cxn ang="0">
                    <a:pos x="66" y="117"/>
                  </a:cxn>
                  <a:cxn ang="0">
                    <a:pos x="68" y="110"/>
                  </a:cxn>
                  <a:cxn ang="0">
                    <a:pos x="70" y="101"/>
                  </a:cxn>
                  <a:cxn ang="0">
                    <a:pos x="86" y="17"/>
                  </a:cxn>
                  <a:cxn ang="0">
                    <a:pos x="49" y="9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86" h="133">
                    <a:moveTo>
                      <a:pt x="13" y="0"/>
                    </a:moveTo>
                    <a:lnTo>
                      <a:pt x="0" y="51"/>
                    </a:lnTo>
                    <a:lnTo>
                      <a:pt x="56" y="133"/>
                    </a:lnTo>
                    <a:lnTo>
                      <a:pt x="56" y="132"/>
                    </a:lnTo>
                    <a:lnTo>
                      <a:pt x="56" y="131"/>
                    </a:lnTo>
                    <a:lnTo>
                      <a:pt x="57" y="127"/>
                    </a:lnTo>
                    <a:lnTo>
                      <a:pt x="57" y="126"/>
                    </a:lnTo>
                    <a:lnTo>
                      <a:pt x="57" y="118"/>
                    </a:lnTo>
                    <a:lnTo>
                      <a:pt x="57" y="115"/>
                    </a:lnTo>
                    <a:lnTo>
                      <a:pt x="57" y="114"/>
                    </a:lnTo>
                    <a:lnTo>
                      <a:pt x="60" y="114"/>
                    </a:lnTo>
                    <a:lnTo>
                      <a:pt x="62" y="114"/>
                    </a:lnTo>
                    <a:lnTo>
                      <a:pt x="63" y="115"/>
                    </a:lnTo>
                    <a:lnTo>
                      <a:pt x="63" y="116"/>
                    </a:lnTo>
                    <a:lnTo>
                      <a:pt x="64" y="117"/>
                    </a:lnTo>
                    <a:lnTo>
                      <a:pt x="66" y="117"/>
                    </a:lnTo>
                    <a:lnTo>
                      <a:pt x="68" y="110"/>
                    </a:lnTo>
                    <a:lnTo>
                      <a:pt x="70" y="101"/>
                    </a:lnTo>
                    <a:lnTo>
                      <a:pt x="86" y="17"/>
                    </a:lnTo>
                    <a:lnTo>
                      <a:pt x="49" y="9"/>
                    </a:lnTo>
                    <a:lnTo>
                      <a:pt x="13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2" name="Freeform 48"/>
              <p:cNvSpPr>
                <a:spLocks/>
              </p:cNvSpPr>
              <p:nvPr/>
            </p:nvSpPr>
            <p:spPr bwMode="auto">
              <a:xfrm>
                <a:off x="1967" y="2170"/>
                <a:ext cx="467" cy="517"/>
              </a:xfrm>
              <a:custGeom>
                <a:avLst/>
                <a:gdLst/>
                <a:ahLst/>
                <a:cxnLst>
                  <a:cxn ang="0">
                    <a:pos x="78" y="106"/>
                  </a:cxn>
                  <a:cxn ang="0">
                    <a:pos x="91" y="10"/>
                  </a:cxn>
                  <a:cxn ang="0">
                    <a:pos x="25" y="0"/>
                  </a:cxn>
                  <a:cxn ang="0">
                    <a:pos x="25" y="0"/>
                  </a:cxn>
                  <a:cxn ang="0">
                    <a:pos x="23" y="9"/>
                  </a:cxn>
                  <a:cxn ang="0">
                    <a:pos x="21" y="16"/>
                  </a:cxn>
                  <a:cxn ang="0">
                    <a:pos x="19" y="16"/>
                  </a:cxn>
                  <a:cxn ang="0">
                    <a:pos x="18" y="15"/>
                  </a:cxn>
                  <a:cxn ang="0">
                    <a:pos x="18" y="14"/>
                  </a:cxn>
                  <a:cxn ang="0">
                    <a:pos x="17" y="13"/>
                  </a:cxn>
                  <a:cxn ang="0">
                    <a:pos x="15" y="13"/>
                  </a:cxn>
                  <a:cxn ang="0">
                    <a:pos x="12" y="13"/>
                  </a:cxn>
                  <a:cxn ang="0">
                    <a:pos x="12" y="14"/>
                  </a:cxn>
                  <a:cxn ang="0">
                    <a:pos x="12" y="17"/>
                  </a:cxn>
                  <a:cxn ang="0">
                    <a:pos x="12" y="25"/>
                  </a:cxn>
                  <a:cxn ang="0">
                    <a:pos x="12" y="26"/>
                  </a:cxn>
                  <a:cxn ang="0">
                    <a:pos x="11" y="30"/>
                  </a:cxn>
                  <a:cxn ang="0">
                    <a:pos x="11" y="31"/>
                  </a:cxn>
                  <a:cxn ang="0">
                    <a:pos x="11" y="32"/>
                  </a:cxn>
                  <a:cxn ang="0">
                    <a:pos x="11" y="34"/>
                  </a:cxn>
                  <a:cxn ang="0">
                    <a:pos x="11" y="35"/>
                  </a:cxn>
                  <a:cxn ang="0">
                    <a:pos x="11" y="36"/>
                  </a:cxn>
                  <a:cxn ang="0">
                    <a:pos x="12" y="38"/>
                  </a:cxn>
                  <a:cxn ang="0">
                    <a:pos x="12" y="39"/>
                  </a:cxn>
                  <a:cxn ang="0">
                    <a:pos x="12" y="41"/>
                  </a:cxn>
                  <a:cxn ang="0">
                    <a:pos x="13" y="43"/>
                  </a:cxn>
                  <a:cxn ang="0">
                    <a:pos x="13" y="43"/>
                  </a:cxn>
                  <a:cxn ang="0">
                    <a:pos x="14" y="44"/>
                  </a:cxn>
                  <a:cxn ang="0">
                    <a:pos x="15" y="46"/>
                  </a:cxn>
                  <a:cxn ang="0">
                    <a:pos x="14" y="46"/>
                  </a:cxn>
                  <a:cxn ang="0">
                    <a:pos x="14" y="46"/>
                  </a:cxn>
                  <a:cxn ang="0">
                    <a:pos x="12" y="47"/>
                  </a:cxn>
                  <a:cxn ang="0">
                    <a:pos x="10" y="48"/>
                  </a:cxn>
                  <a:cxn ang="0">
                    <a:pos x="9" y="50"/>
                  </a:cxn>
                  <a:cxn ang="0">
                    <a:pos x="7" y="55"/>
                  </a:cxn>
                  <a:cxn ang="0">
                    <a:pos x="5" y="58"/>
                  </a:cxn>
                  <a:cxn ang="0">
                    <a:pos x="3" y="58"/>
                  </a:cxn>
                  <a:cxn ang="0">
                    <a:pos x="3" y="59"/>
                  </a:cxn>
                  <a:cxn ang="0">
                    <a:pos x="4" y="60"/>
                  </a:cxn>
                  <a:cxn ang="0">
                    <a:pos x="3" y="61"/>
                  </a:cxn>
                  <a:cxn ang="0">
                    <a:pos x="3" y="63"/>
                  </a:cxn>
                  <a:cxn ang="0">
                    <a:pos x="3" y="64"/>
                  </a:cxn>
                  <a:cxn ang="0">
                    <a:pos x="5" y="66"/>
                  </a:cxn>
                  <a:cxn ang="0">
                    <a:pos x="6" y="67"/>
                  </a:cxn>
                  <a:cxn ang="0">
                    <a:pos x="5" y="67"/>
                  </a:cxn>
                  <a:cxn ang="0">
                    <a:pos x="5" y="69"/>
                  </a:cxn>
                  <a:cxn ang="0">
                    <a:pos x="4" y="70"/>
                  </a:cxn>
                  <a:cxn ang="0">
                    <a:pos x="3" y="70"/>
                  </a:cxn>
                  <a:cxn ang="0">
                    <a:pos x="1" y="69"/>
                  </a:cxn>
                  <a:cxn ang="0">
                    <a:pos x="0" y="73"/>
                  </a:cxn>
                  <a:cxn ang="0">
                    <a:pos x="49" y="102"/>
                  </a:cxn>
                  <a:cxn ang="0">
                    <a:pos x="78" y="106"/>
                  </a:cxn>
                  <a:cxn ang="0">
                    <a:pos x="78" y="106"/>
                  </a:cxn>
                  <a:cxn ang="0">
                    <a:pos x="78" y="106"/>
                  </a:cxn>
                </a:cxnLst>
                <a:rect l="0" t="0" r="r" b="b"/>
                <a:pathLst>
                  <a:path w="91" h="106">
                    <a:moveTo>
                      <a:pt x="78" y="106"/>
                    </a:moveTo>
                    <a:lnTo>
                      <a:pt x="91" y="10"/>
                    </a:lnTo>
                    <a:lnTo>
                      <a:pt x="25" y="0"/>
                    </a:lnTo>
                    <a:lnTo>
                      <a:pt x="25" y="0"/>
                    </a:lnTo>
                    <a:lnTo>
                      <a:pt x="23" y="9"/>
                    </a:lnTo>
                    <a:lnTo>
                      <a:pt x="21" y="16"/>
                    </a:lnTo>
                    <a:lnTo>
                      <a:pt x="19" y="16"/>
                    </a:lnTo>
                    <a:lnTo>
                      <a:pt x="18" y="15"/>
                    </a:lnTo>
                    <a:lnTo>
                      <a:pt x="18" y="14"/>
                    </a:lnTo>
                    <a:lnTo>
                      <a:pt x="17" y="13"/>
                    </a:lnTo>
                    <a:lnTo>
                      <a:pt x="15" y="13"/>
                    </a:lnTo>
                    <a:lnTo>
                      <a:pt x="12" y="13"/>
                    </a:lnTo>
                    <a:lnTo>
                      <a:pt x="12" y="14"/>
                    </a:lnTo>
                    <a:lnTo>
                      <a:pt x="12" y="17"/>
                    </a:lnTo>
                    <a:lnTo>
                      <a:pt x="12" y="25"/>
                    </a:lnTo>
                    <a:lnTo>
                      <a:pt x="12" y="26"/>
                    </a:lnTo>
                    <a:lnTo>
                      <a:pt x="11" y="30"/>
                    </a:lnTo>
                    <a:lnTo>
                      <a:pt x="11" y="31"/>
                    </a:lnTo>
                    <a:lnTo>
                      <a:pt x="11" y="32"/>
                    </a:lnTo>
                    <a:lnTo>
                      <a:pt x="11" y="34"/>
                    </a:lnTo>
                    <a:lnTo>
                      <a:pt x="11" y="35"/>
                    </a:lnTo>
                    <a:lnTo>
                      <a:pt x="11" y="36"/>
                    </a:lnTo>
                    <a:lnTo>
                      <a:pt x="12" y="38"/>
                    </a:lnTo>
                    <a:lnTo>
                      <a:pt x="12" y="39"/>
                    </a:lnTo>
                    <a:lnTo>
                      <a:pt x="12" y="41"/>
                    </a:lnTo>
                    <a:lnTo>
                      <a:pt x="13" y="43"/>
                    </a:lnTo>
                    <a:lnTo>
                      <a:pt x="13" y="43"/>
                    </a:lnTo>
                    <a:lnTo>
                      <a:pt x="14" y="44"/>
                    </a:lnTo>
                    <a:lnTo>
                      <a:pt x="15" y="46"/>
                    </a:lnTo>
                    <a:lnTo>
                      <a:pt x="14" y="46"/>
                    </a:lnTo>
                    <a:lnTo>
                      <a:pt x="14" y="46"/>
                    </a:lnTo>
                    <a:lnTo>
                      <a:pt x="12" y="47"/>
                    </a:lnTo>
                    <a:lnTo>
                      <a:pt x="10" y="48"/>
                    </a:lnTo>
                    <a:lnTo>
                      <a:pt x="9" y="50"/>
                    </a:lnTo>
                    <a:lnTo>
                      <a:pt x="7" y="55"/>
                    </a:lnTo>
                    <a:lnTo>
                      <a:pt x="5" y="58"/>
                    </a:lnTo>
                    <a:lnTo>
                      <a:pt x="3" y="58"/>
                    </a:lnTo>
                    <a:lnTo>
                      <a:pt x="3" y="59"/>
                    </a:lnTo>
                    <a:lnTo>
                      <a:pt x="4" y="60"/>
                    </a:lnTo>
                    <a:lnTo>
                      <a:pt x="3" y="61"/>
                    </a:lnTo>
                    <a:lnTo>
                      <a:pt x="3" y="63"/>
                    </a:lnTo>
                    <a:lnTo>
                      <a:pt x="3" y="64"/>
                    </a:lnTo>
                    <a:lnTo>
                      <a:pt x="5" y="66"/>
                    </a:lnTo>
                    <a:lnTo>
                      <a:pt x="6" y="67"/>
                    </a:lnTo>
                    <a:lnTo>
                      <a:pt x="5" y="67"/>
                    </a:lnTo>
                    <a:lnTo>
                      <a:pt x="5" y="69"/>
                    </a:lnTo>
                    <a:lnTo>
                      <a:pt x="4" y="70"/>
                    </a:lnTo>
                    <a:lnTo>
                      <a:pt x="3" y="70"/>
                    </a:lnTo>
                    <a:lnTo>
                      <a:pt x="1" y="69"/>
                    </a:lnTo>
                    <a:lnTo>
                      <a:pt x="0" y="73"/>
                    </a:lnTo>
                    <a:lnTo>
                      <a:pt x="49" y="102"/>
                    </a:lnTo>
                    <a:lnTo>
                      <a:pt x="78" y="106"/>
                    </a:lnTo>
                    <a:lnTo>
                      <a:pt x="78" y="106"/>
                    </a:lnTo>
                    <a:lnTo>
                      <a:pt x="78" y="106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3" name="Freeform 49"/>
              <p:cNvSpPr>
                <a:spLocks/>
              </p:cNvSpPr>
              <p:nvPr/>
            </p:nvSpPr>
            <p:spPr bwMode="auto">
              <a:xfrm>
                <a:off x="3264" y="1248"/>
                <a:ext cx="455" cy="487"/>
              </a:xfrm>
              <a:custGeom>
                <a:avLst/>
                <a:gdLst/>
                <a:ahLst/>
                <a:cxnLst>
                  <a:cxn ang="0">
                    <a:pos x="8" y="69"/>
                  </a:cxn>
                  <a:cxn ang="0">
                    <a:pos x="4" y="64"/>
                  </a:cxn>
                  <a:cxn ang="0">
                    <a:pos x="7" y="60"/>
                  </a:cxn>
                  <a:cxn ang="0">
                    <a:pos x="7" y="56"/>
                  </a:cxn>
                  <a:cxn ang="0">
                    <a:pos x="5" y="47"/>
                  </a:cxn>
                  <a:cxn ang="0">
                    <a:pos x="5" y="43"/>
                  </a:cxn>
                  <a:cxn ang="0">
                    <a:pos x="4" y="33"/>
                  </a:cxn>
                  <a:cxn ang="0">
                    <a:pos x="2" y="26"/>
                  </a:cxn>
                  <a:cxn ang="0">
                    <a:pos x="0" y="16"/>
                  </a:cxn>
                  <a:cxn ang="0">
                    <a:pos x="1" y="12"/>
                  </a:cxn>
                  <a:cxn ang="0">
                    <a:pos x="0" y="7"/>
                  </a:cxn>
                  <a:cxn ang="0">
                    <a:pos x="23" y="3"/>
                  </a:cxn>
                  <a:cxn ang="0">
                    <a:pos x="25" y="1"/>
                  </a:cxn>
                  <a:cxn ang="0">
                    <a:pos x="28" y="5"/>
                  </a:cxn>
                  <a:cxn ang="0">
                    <a:pos x="28" y="10"/>
                  </a:cxn>
                  <a:cxn ang="0">
                    <a:pos x="32" y="12"/>
                  </a:cxn>
                  <a:cxn ang="0">
                    <a:pos x="34" y="13"/>
                  </a:cxn>
                  <a:cxn ang="0">
                    <a:pos x="38" y="13"/>
                  </a:cxn>
                  <a:cxn ang="0">
                    <a:pos x="39" y="14"/>
                  </a:cxn>
                  <a:cxn ang="0">
                    <a:pos x="43" y="13"/>
                  </a:cxn>
                  <a:cxn ang="0">
                    <a:pos x="51" y="14"/>
                  </a:cxn>
                  <a:cxn ang="0">
                    <a:pos x="52" y="15"/>
                  </a:cxn>
                  <a:cxn ang="0">
                    <a:pos x="53" y="15"/>
                  </a:cxn>
                  <a:cxn ang="0">
                    <a:pos x="54" y="18"/>
                  </a:cxn>
                  <a:cxn ang="0">
                    <a:pos x="57" y="17"/>
                  </a:cxn>
                  <a:cxn ang="0">
                    <a:pos x="59" y="17"/>
                  </a:cxn>
                  <a:cxn ang="0">
                    <a:pos x="62" y="19"/>
                  </a:cxn>
                  <a:cxn ang="0">
                    <a:pos x="64" y="21"/>
                  </a:cxn>
                  <a:cxn ang="0">
                    <a:pos x="68" y="21"/>
                  </a:cxn>
                  <a:cxn ang="0">
                    <a:pos x="73" y="18"/>
                  </a:cxn>
                  <a:cxn ang="0">
                    <a:pos x="81" y="20"/>
                  </a:cxn>
                  <a:cxn ang="0">
                    <a:pos x="83" y="20"/>
                  </a:cxn>
                  <a:cxn ang="0">
                    <a:pos x="86" y="21"/>
                  </a:cxn>
                  <a:cxn ang="0">
                    <a:pos x="87" y="22"/>
                  </a:cxn>
                  <a:cxn ang="0">
                    <a:pos x="81" y="25"/>
                  </a:cxn>
                  <a:cxn ang="0">
                    <a:pos x="78" y="28"/>
                  </a:cxn>
                  <a:cxn ang="0">
                    <a:pos x="73" y="30"/>
                  </a:cxn>
                  <a:cxn ang="0">
                    <a:pos x="59" y="44"/>
                  </a:cxn>
                  <a:cxn ang="0">
                    <a:pos x="57" y="46"/>
                  </a:cxn>
                  <a:cxn ang="0">
                    <a:pos x="57" y="56"/>
                  </a:cxn>
                  <a:cxn ang="0">
                    <a:pos x="52" y="59"/>
                  </a:cxn>
                  <a:cxn ang="0">
                    <a:pos x="52" y="61"/>
                  </a:cxn>
                  <a:cxn ang="0">
                    <a:pos x="52" y="65"/>
                  </a:cxn>
                  <a:cxn ang="0">
                    <a:pos x="53" y="69"/>
                  </a:cxn>
                  <a:cxn ang="0">
                    <a:pos x="52" y="73"/>
                  </a:cxn>
                  <a:cxn ang="0">
                    <a:pos x="53" y="79"/>
                  </a:cxn>
                  <a:cxn ang="0">
                    <a:pos x="55" y="80"/>
                  </a:cxn>
                  <a:cxn ang="0">
                    <a:pos x="58" y="81"/>
                  </a:cxn>
                  <a:cxn ang="0">
                    <a:pos x="59" y="83"/>
                  </a:cxn>
                  <a:cxn ang="0">
                    <a:pos x="64" y="87"/>
                  </a:cxn>
                  <a:cxn ang="0">
                    <a:pos x="72" y="92"/>
                  </a:cxn>
                  <a:cxn ang="0">
                    <a:pos x="72" y="95"/>
                  </a:cxn>
                  <a:cxn ang="0">
                    <a:pos x="8" y="100"/>
                  </a:cxn>
                </a:cxnLst>
                <a:rect l="0" t="0" r="r" b="b"/>
                <a:pathLst>
                  <a:path w="89" h="100">
                    <a:moveTo>
                      <a:pt x="8" y="100"/>
                    </a:moveTo>
                    <a:lnTo>
                      <a:pt x="8" y="69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6" y="61"/>
                    </a:lnTo>
                    <a:lnTo>
                      <a:pt x="7" y="60"/>
                    </a:lnTo>
                    <a:lnTo>
                      <a:pt x="7" y="58"/>
                    </a:lnTo>
                    <a:lnTo>
                      <a:pt x="7" y="56"/>
                    </a:lnTo>
                    <a:lnTo>
                      <a:pt x="7" y="54"/>
                    </a:lnTo>
                    <a:lnTo>
                      <a:pt x="5" y="47"/>
                    </a:lnTo>
                    <a:lnTo>
                      <a:pt x="5" y="46"/>
                    </a:lnTo>
                    <a:lnTo>
                      <a:pt x="5" y="43"/>
                    </a:lnTo>
                    <a:lnTo>
                      <a:pt x="4" y="41"/>
                    </a:lnTo>
                    <a:lnTo>
                      <a:pt x="4" y="33"/>
                    </a:lnTo>
                    <a:lnTo>
                      <a:pt x="3" y="28"/>
                    </a:lnTo>
                    <a:lnTo>
                      <a:pt x="2" y="26"/>
                    </a:lnTo>
                    <a:lnTo>
                      <a:pt x="0" y="21"/>
                    </a:lnTo>
                    <a:lnTo>
                      <a:pt x="0" y="16"/>
                    </a:lnTo>
                    <a:lnTo>
                      <a:pt x="1" y="13"/>
                    </a:lnTo>
                    <a:lnTo>
                      <a:pt x="1" y="12"/>
                    </a:lnTo>
                    <a:lnTo>
                      <a:pt x="0" y="8"/>
                    </a:lnTo>
                    <a:lnTo>
                      <a:pt x="0" y="7"/>
                    </a:lnTo>
                    <a:lnTo>
                      <a:pt x="23" y="7"/>
                    </a:lnTo>
                    <a:lnTo>
                      <a:pt x="23" y="3"/>
                    </a:lnTo>
                    <a:lnTo>
                      <a:pt x="23" y="0"/>
                    </a:lnTo>
                    <a:lnTo>
                      <a:pt x="25" y="1"/>
                    </a:lnTo>
                    <a:lnTo>
                      <a:pt x="27" y="2"/>
                    </a:lnTo>
                    <a:lnTo>
                      <a:pt x="28" y="5"/>
                    </a:lnTo>
                    <a:lnTo>
                      <a:pt x="28" y="8"/>
                    </a:lnTo>
                    <a:lnTo>
                      <a:pt x="28" y="10"/>
                    </a:lnTo>
                    <a:lnTo>
                      <a:pt x="31" y="12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4" y="13"/>
                    </a:lnTo>
                    <a:lnTo>
                      <a:pt x="36" y="13"/>
                    </a:lnTo>
                    <a:lnTo>
                      <a:pt x="38" y="13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42" y="14"/>
                    </a:lnTo>
                    <a:lnTo>
                      <a:pt x="43" y="13"/>
                    </a:lnTo>
                    <a:lnTo>
                      <a:pt x="48" y="13"/>
                    </a:lnTo>
                    <a:lnTo>
                      <a:pt x="51" y="14"/>
                    </a:lnTo>
                    <a:lnTo>
                      <a:pt x="52" y="14"/>
                    </a:lnTo>
                    <a:lnTo>
                      <a:pt x="52" y="15"/>
                    </a:lnTo>
                    <a:lnTo>
                      <a:pt x="53" y="15"/>
                    </a:lnTo>
                    <a:lnTo>
                      <a:pt x="53" y="15"/>
                    </a:lnTo>
                    <a:lnTo>
                      <a:pt x="54" y="16"/>
                    </a:lnTo>
                    <a:lnTo>
                      <a:pt x="54" y="18"/>
                    </a:lnTo>
                    <a:lnTo>
                      <a:pt x="55" y="19"/>
                    </a:lnTo>
                    <a:lnTo>
                      <a:pt x="57" y="17"/>
                    </a:lnTo>
                    <a:lnTo>
                      <a:pt x="57" y="17"/>
                    </a:lnTo>
                    <a:lnTo>
                      <a:pt x="59" y="17"/>
                    </a:lnTo>
                    <a:lnTo>
                      <a:pt x="60" y="19"/>
                    </a:lnTo>
                    <a:lnTo>
                      <a:pt x="62" y="19"/>
                    </a:lnTo>
                    <a:lnTo>
                      <a:pt x="63" y="20"/>
                    </a:lnTo>
                    <a:lnTo>
                      <a:pt x="64" y="21"/>
                    </a:lnTo>
                    <a:lnTo>
                      <a:pt x="66" y="21"/>
                    </a:lnTo>
                    <a:lnTo>
                      <a:pt x="68" y="21"/>
                    </a:lnTo>
                    <a:lnTo>
                      <a:pt x="72" y="18"/>
                    </a:lnTo>
                    <a:lnTo>
                      <a:pt x="73" y="18"/>
                    </a:lnTo>
                    <a:lnTo>
                      <a:pt x="74" y="20"/>
                    </a:lnTo>
                    <a:lnTo>
                      <a:pt x="81" y="20"/>
                    </a:lnTo>
                    <a:lnTo>
                      <a:pt x="82" y="20"/>
                    </a:lnTo>
                    <a:lnTo>
                      <a:pt x="83" y="20"/>
                    </a:lnTo>
                    <a:lnTo>
                      <a:pt x="84" y="22"/>
                    </a:lnTo>
                    <a:lnTo>
                      <a:pt x="86" y="21"/>
                    </a:lnTo>
                    <a:lnTo>
                      <a:pt x="89" y="21"/>
                    </a:lnTo>
                    <a:lnTo>
                      <a:pt x="87" y="22"/>
                    </a:lnTo>
                    <a:lnTo>
                      <a:pt x="83" y="25"/>
                    </a:lnTo>
                    <a:lnTo>
                      <a:pt x="81" y="25"/>
                    </a:lnTo>
                    <a:lnTo>
                      <a:pt x="79" y="26"/>
                    </a:lnTo>
                    <a:lnTo>
                      <a:pt x="78" y="28"/>
                    </a:lnTo>
                    <a:lnTo>
                      <a:pt x="74" y="29"/>
                    </a:lnTo>
                    <a:lnTo>
                      <a:pt x="73" y="30"/>
                    </a:lnTo>
                    <a:lnTo>
                      <a:pt x="67" y="36"/>
                    </a:lnTo>
                    <a:lnTo>
                      <a:pt x="59" y="44"/>
                    </a:lnTo>
                    <a:lnTo>
                      <a:pt x="58" y="45"/>
                    </a:lnTo>
                    <a:lnTo>
                      <a:pt x="57" y="46"/>
                    </a:lnTo>
                    <a:lnTo>
                      <a:pt x="58" y="55"/>
                    </a:lnTo>
                    <a:lnTo>
                      <a:pt x="57" y="56"/>
                    </a:lnTo>
                    <a:lnTo>
                      <a:pt x="56" y="56"/>
                    </a:lnTo>
                    <a:lnTo>
                      <a:pt x="52" y="59"/>
                    </a:lnTo>
                    <a:lnTo>
                      <a:pt x="52" y="61"/>
                    </a:lnTo>
                    <a:lnTo>
                      <a:pt x="52" y="61"/>
                    </a:lnTo>
                    <a:lnTo>
                      <a:pt x="51" y="64"/>
                    </a:lnTo>
                    <a:lnTo>
                      <a:pt x="52" y="65"/>
                    </a:lnTo>
                    <a:lnTo>
                      <a:pt x="54" y="67"/>
                    </a:lnTo>
                    <a:lnTo>
                      <a:pt x="53" y="69"/>
                    </a:lnTo>
                    <a:lnTo>
                      <a:pt x="53" y="70"/>
                    </a:lnTo>
                    <a:lnTo>
                      <a:pt x="52" y="73"/>
                    </a:lnTo>
                    <a:lnTo>
                      <a:pt x="52" y="78"/>
                    </a:lnTo>
                    <a:lnTo>
                      <a:pt x="53" y="79"/>
                    </a:lnTo>
                    <a:lnTo>
                      <a:pt x="54" y="80"/>
                    </a:lnTo>
                    <a:lnTo>
                      <a:pt x="55" y="80"/>
                    </a:lnTo>
                    <a:lnTo>
                      <a:pt x="58" y="81"/>
                    </a:lnTo>
                    <a:lnTo>
                      <a:pt x="58" y="81"/>
                    </a:lnTo>
                    <a:lnTo>
                      <a:pt x="59" y="82"/>
                    </a:lnTo>
                    <a:lnTo>
                      <a:pt x="59" y="83"/>
                    </a:lnTo>
                    <a:lnTo>
                      <a:pt x="63" y="84"/>
                    </a:lnTo>
                    <a:lnTo>
                      <a:pt x="64" y="87"/>
                    </a:lnTo>
                    <a:lnTo>
                      <a:pt x="68" y="89"/>
                    </a:lnTo>
                    <a:lnTo>
                      <a:pt x="72" y="92"/>
                    </a:lnTo>
                    <a:lnTo>
                      <a:pt x="72" y="93"/>
                    </a:lnTo>
                    <a:lnTo>
                      <a:pt x="72" y="95"/>
                    </a:lnTo>
                    <a:lnTo>
                      <a:pt x="72" y="98"/>
                    </a:lnTo>
                    <a:lnTo>
                      <a:pt x="8" y="100"/>
                    </a:lnTo>
                    <a:lnTo>
                      <a:pt x="8" y="10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4" name="Freeform 50"/>
              <p:cNvSpPr>
                <a:spLocks/>
              </p:cNvSpPr>
              <p:nvPr/>
            </p:nvSpPr>
            <p:spPr bwMode="auto">
              <a:xfrm>
                <a:off x="3473" y="2604"/>
                <a:ext cx="395" cy="322"/>
              </a:xfrm>
              <a:custGeom>
                <a:avLst/>
                <a:gdLst/>
                <a:ahLst/>
                <a:cxnLst>
                  <a:cxn ang="0">
                    <a:pos x="41" y="1"/>
                  </a:cxn>
                  <a:cxn ang="0">
                    <a:pos x="44" y="10"/>
                  </a:cxn>
                  <a:cxn ang="0">
                    <a:pos x="43" y="13"/>
                  </a:cxn>
                  <a:cxn ang="0">
                    <a:pos x="40" y="22"/>
                  </a:cxn>
                  <a:cxn ang="0">
                    <a:pos x="64" y="33"/>
                  </a:cxn>
                  <a:cxn ang="0">
                    <a:pos x="64" y="40"/>
                  </a:cxn>
                  <a:cxn ang="0">
                    <a:pos x="63" y="45"/>
                  </a:cxn>
                  <a:cxn ang="0">
                    <a:pos x="58" y="44"/>
                  </a:cxn>
                  <a:cxn ang="0">
                    <a:pos x="56" y="49"/>
                  </a:cxn>
                  <a:cxn ang="0">
                    <a:pos x="62" y="48"/>
                  </a:cxn>
                  <a:cxn ang="0">
                    <a:pos x="66" y="47"/>
                  </a:cxn>
                  <a:cxn ang="0">
                    <a:pos x="64" y="49"/>
                  </a:cxn>
                  <a:cxn ang="0">
                    <a:pos x="66" y="51"/>
                  </a:cxn>
                  <a:cxn ang="0">
                    <a:pos x="71" y="47"/>
                  </a:cxn>
                  <a:cxn ang="0">
                    <a:pos x="74" y="48"/>
                  </a:cxn>
                  <a:cxn ang="0">
                    <a:pos x="73" y="51"/>
                  </a:cxn>
                  <a:cxn ang="0">
                    <a:pos x="68" y="56"/>
                  </a:cxn>
                  <a:cxn ang="0">
                    <a:pos x="71" y="60"/>
                  </a:cxn>
                  <a:cxn ang="0">
                    <a:pos x="77" y="65"/>
                  </a:cxn>
                  <a:cxn ang="0">
                    <a:pos x="71" y="63"/>
                  </a:cxn>
                  <a:cxn ang="0">
                    <a:pos x="64" y="59"/>
                  </a:cxn>
                  <a:cxn ang="0">
                    <a:pos x="61" y="62"/>
                  </a:cxn>
                  <a:cxn ang="0">
                    <a:pos x="60" y="65"/>
                  </a:cxn>
                  <a:cxn ang="0">
                    <a:pos x="57" y="63"/>
                  </a:cxn>
                  <a:cxn ang="0">
                    <a:pos x="54" y="63"/>
                  </a:cxn>
                  <a:cxn ang="0">
                    <a:pos x="49" y="64"/>
                  </a:cxn>
                  <a:cxn ang="0">
                    <a:pos x="41" y="59"/>
                  </a:cxn>
                  <a:cxn ang="0">
                    <a:pos x="38" y="57"/>
                  </a:cxn>
                  <a:cxn ang="0">
                    <a:pos x="37" y="56"/>
                  </a:cxn>
                  <a:cxn ang="0">
                    <a:pos x="34" y="55"/>
                  </a:cxn>
                  <a:cxn ang="0">
                    <a:pos x="33" y="54"/>
                  </a:cxn>
                  <a:cxn ang="0">
                    <a:pos x="31" y="58"/>
                  </a:cxn>
                  <a:cxn ang="0">
                    <a:pos x="15" y="56"/>
                  </a:cxn>
                  <a:cxn ang="0">
                    <a:pos x="4" y="55"/>
                  </a:cxn>
                  <a:cxn ang="0">
                    <a:pos x="5" y="53"/>
                  </a:cxn>
                  <a:cxn ang="0">
                    <a:pos x="6" y="46"/>
                  </a:cxn>
                  <a:cxn ang="0">
                    <a:pos x="6" y="42"/>
                  </a:cxn>
                  <a:cxn ang="0">
                    <a:pos x="9" y="37"/>
                  </a:cxn>
                  <a:cxn ang="0">
                    <a:pos x="7" y="30"/>
                  </a:cxn>
                  <a:cxn ang="0">
                    <a:pos x="6" y="28"/>
                  </a:cxn>
                  <a:cxn ang="0">
                    <a:pos x="4" y="25"/>
                  </a:cxn>
                  <a:cxn ang="0">
                    <a:pos x="1" y="19"/>
                  </a:cxn>
                  <a:cxn ang="0">
                    <a:pos x="0" y="1"/>
                  </a:cxn>
                </a:cxnLst>
                <a:rect l="0" t="0" r="r" b="b"/>
                <a:pathLst>
                  <a:path w="77" h="66">
                    <a:moveTo>
                      <a:pt x="0" y="1"/>
                    </a:moveTo>
                    <a:lnTo>
                      <a:pt x="42" y="0"/>
                    </a:lnTo>
                    <a:lnTo>
                      <a:pt x="41" y="1"/>
                    </a:lnTo>
                    <a:lnTo>
                      <a:pt x="43" y="5"/>
                    </a:lnTo>
                    <a:lnTo>
                      <a:pt x="43" y="8"/>
                    </a:lnTo>
                    <a:lnTo>
                      <a:pt x="44" y="10"/>
                    </a:lnTo>
                    <a:lnTo>
                      <a:pt x="45" y="11"/>
                    </a:lnTo>
                    <a:lnTo>
                      <a:pt x="45" y="12"/>
                    </a:lnTo>
                    <a:lnTo>
                      <a:pt x="43" y="13"/>
                    </a:lnTo>
                    <a:lnTo>
                      <a:pt x="43" y="14"/>
                    </a:lnTo>
                    <a:lnTo>
                      <a:pt x="42" y="17"/>
                    </a:lnTo>
                    <a:lnTo>
                      <a:pt x="40" y="22"/>
                    </a:lnTo>
                    <a:lnTo>
                      <a:pt x="37" y="29"/>
                    </a:lnTo>
                    <a:lnTo>
                      <a:pt x="37" y="34"/>
                    </a:lnTo>
                    <a:lnTo>
                      <a:pt x="64" y="33"/>
                    </a:lnTo>
                    <a:lnTo>
                      <a:pt x="64" y="34"/>
                    </a:lnTo>
                    <a:lnTo>
                      <a:pt x="63" y="36"/>
                    </a:lnTo>
                    <a:lnTo>
                      <a:pt x="64" y="40"/>
                    </a:lnTo>
                    <a:lnTo>
                      <a:pt x="66" y="43"/>
                    </a:lnTo>
                    <a:lnTo>
                      <a:pt x="67" y="46"/>
                    </a:lnTo>
                    <a:lnTo>
                      <a:pt x="63" y="45"/>
                    </a:lnTo>
                    <a:lnTo>
                      <a:pt x="60" y="44"/>
                    </a:lnTo>
                    <a:lnTo>
                      <a:pt x="59" y="43"/>
                    </a:lnTo>
                    <a:lnTo>
                      <a:pt x="58" y="44"/>
                    </a:lnTo>
                    <a:lnTo>
                      <a:pt x="55" y="46"/>
                    </a:lnTo>
                    <a:lnTo>
                      <a:pt x="55" y="48"/>
                    </a:lnTo>
                    <a:lnTo>
                      <a:pt x="56" y="49"/>
                    </a:lnTo>
                    <a:lnTo>
                      <a:pt x="58" y="49"/>
                    </a:lnTo>
                    <a:lnTo>
                      <a:pt x="60" y="49"/>
                    </a:lnTo>
                    <a:lnTo>
                      <a:pt x="62" y="48"/>
                    </a:lnTo>
                    <a:lnTo>
                      <a:pt x="63" y="47"/>
                    </a:lnTo>
                    <a:lnTo>
                      <a:pt x="65" y="47"/>
                    </a:lnTo>
                    <a:lnTo>
                      <a:pt x="66" y="47"/>
                    </a:lnTo>
                    <a:lnTo>
                      <a:pt x="66" y="48"/>
                    </a:lnTo>
                    <a:lnTo>
                      <a:pt x="65" y="48"/>
                    </a:lnTo>
                    <a:lnTo>
                      <a:pt x="64" y="49"/>
                    </a:lnTo>
                    <a:lnTo>
                      <a:pt x="65" y="50"/>
                    </a:lnTo>
                    <a:lnTo>
                      <a:pt x="66" y="51"/>
                    </a:lnTo>
                    <a:lnTo>
                      <a:pt x="66" y="51"/>
                    </a:lnTo>
                    <a:lnTo>
                      <a:pt x="67" y="51"/>
                    </a:lnTo>
                    <a:lnTo>
                      <a:pt x="68" y="49"/>
                    </a:lnTo>
                    <a:lnTo>
                      <a:pt x="71" y="47"/>
                    </a:lnTo>
                    <a:lnTo>
                      <a:pt x="72" y="47"/>
                    </a:lnTo>
                    <a:lnTo>
                      <a:pt x="73" y="47"/>
                    </a:lnTo>
                    <a:lnTo>
                      <a:pt x="74" y="48"/>
                    </a:lnTo>
                    <a:lnTo>
                      <a:pt x="73" y="49"/>
                    </a:lnTo>
                    <a:lnTo>
                      <a:pt x="74" y="50"/>
                    </a:lnTo>
                    <a:lnTo>
                      <a:pt x="73" y="51"/>
                    </a:lnTo>
                    <a:lnTo>
                      <a:pt x="72" y="51"/>
                    </a:lnTo>
                    <a:lnTo>
                      <a:pt x="70" y="54"/>
                    </a:lnTo>
                    <a:lnTo>
                      <a:pt x="68" y="56"/>
                    </a:lnTo>
                    <a:lnTo>
                      <a:pt x="68" y="57"/>
                    </a:lnTo>
                    <a:lnTo>
                      <a:pt x="68" y="59"/>
                    </a:lnTo>
                    <a:lnTo>
                      <a:pt x="71" y="60"/>
                    </a:lnTo>
                    <a:lnTo>
                      <a:pt x="76" y="62"/>
                    </a:lnTo>
                    <a:lnTo>
                      <a:pt x="77" y="63"/>
                    </a:lnTo>
                    <a:lnTo>
                      <a:pt x="77" y="65"/>
                    </a:lnTo>
                    <a:lnTo>
                      <a:pt x="76" y="65"/>
                    </a:lnTo>
                    <a:lnTo>
                      <a:pt x="72" y="66"/>
                    </a:lnTo>
                    <a:lnTo>
                      <a:pt x="71" y="63"/>
                    </a:lnTo>
                    <a:lnTo>
                      <a:pt x="69" y="62"/>
                    </a:lnTo>
                    <a:lnTo>
                      <a:pt x="65" y="61"/>
                    </a:lnTo>
                    <a:lnTo>
                      <a:pt x="64" y="59"/>
                    </a:lnTo>
                    <a:lnTo>
                      <a:pt x="63" y="59"/>
                    </a:lnTo>
                    <a:lnTo>
                      <a:pt x="62" y="59"/>
                    </a:lnTo>
                    <a:lnTo>
                      <a:pt x="61" y="62"/>
                    </a:lnTo>
                    <a:lnTo>
                      <a:pt x="62" y="63"/>
                    </a:lnTo>
                    <a:lnTo>
                      <a:pt x="62" y="63"/>
                    </a:lnTo>
                    <a:lnTo>
                      <a:pt x="60" y="65"/>
                    </a:lnTo>
                    <a:lnTo>
                      <a:pt x="59" y="65"/>
                    </a:lnTo>
                    <a:lnTo>
                      <a:pt x="58" y="63"/>
                    </a:lnTo>
                    <a:lnTo>
                      <a:pt x="57" y="63"/>
                    </a:lnTo>
                    <a:lnTo>
                      <a:pt x="55" y="63"/>
                    </a:lnTo>
                    <a:lnTo>
                      <a:pt x="55" y="63"/>
                    </a:lnTo>
                    <a:lnTo>
                      <a:pt x="54" y="63"/>
                    </a:lnTo>
                    <a:lnTo>
                      <a:pt x="52" y="65"/>
                    </a:lnTo>
                    <a:lnTo>
                      <a:pt x="50" y="65"/>
                    </a:lnTo>
                    <a:lnTo>
                      <a:pt x="49" y="64"/>
                    </a:lnTo>
                    <a:lnTo>
                      <a:pt x="47" y="64"/>
                    </a:lnTo>
                    <a:lnTo>
                      <a:pt x="43" y="60"/>
                    </a:lnTo>
                    <a:lnTo>
                      <a:pt x="41" y="59"/>
                    </a:lnTo>
                    <a:lnTo>
                      <a:pt x="39" y="58"/>
                    </a:lnTo>
                    <a:lnTo>
                      <a:pt x="38" y="57"/>
                    </a:lnTo>
                    <a:lnTo>
                      <a:pt x="38" y="57"/>
                    </a:lnTo>
                    <a:lnTo>
                      <a:pt x="37" y="57"/>
                    </a:lnTo>
                    <a:lnTo>
                      <a:pt x="37" y="56"/>
                    </a:lnTo>
                    <a:lnTo>
                      <a:pt x="37" y="56"/>
                    </a:lnTo>
                    <a:lnTo>
                      <a:pt x="37" y="55"/>
                    </a:lnTo>
                    <a:lnTo>
                      <a:pt x="36" y="56"/>
                    </a:lnTo>
                    <a:lnTo>
                      <a:pt x="34" y="55"/>
                    </a:lnTo>
                    <a:lnTo>
                      <a:pt x="34" y="55"/>
                    </a:lnTo>
                    <a:lnTo>
                      <a:pt x="34" y="54"/>
                    </a:lnTo>
                    <a:lnTo>
                      <a:pt x="33" y="54"/>
                    </a:lnTo>
                    <a:lnTo>
                      <a:pt x="30" y="57"/>
                    </a:lnTo>
                    <a:lnTo>
                      <a:pt x="31" y="58"/>
                    </a:lnTo>
                    <a:lnTo>
                      <a:pt x="31" y="58"/>
                    </a:lnTo>
                    <a:lnTo>
                      <a:pt x="27" y="59"/>
                    </a:lnTo>
                    <a:lnTo>
                      <a:pt x="19" y="57"/>
                    </a:lnTo>
                    <a:lnTo>
                      <a:pt x="15" y="56"/>
                    </a:lnTo>
                    <a:lnTo>
                      <a:pt x="4" y="57"/>
                    </a:lnTo>
                    <a:lnTo>
                      <a:pt x="4" y="56"/>
                    </a:lnTo>
                    <a:lnTo>
                      <a:pt x="4" y="55"/>
                    </a:lnTo>
                    <a:lnTo>
                      <a:pt x="4" y="55"/>
                    </a:lnTo>
                    <a:lnTo>
                      <a:pt x="4" y="54"/>
                    </a:lnTo>
                    <a:lnTo>
                      <a:pt x="5" y="53"/>
                    </a:lnTo>
                    <a:lnTo>
                      <a:pt x="7" y="49"/>
                    </a:lnTo>
                    <a:lnTo>
                      <a:pt x="6" y="47"/>
                    </a:lnTo>
                    <a:lnTo>
                      <a:pt x="6" y="46"/>
                    </a:lnTo>
                    <a:lnTo>
                      <a:pt x="6" y="45"/>
                    </a:lnTo>
                    <a:lnTo>
                      <a:pt x="6" y="44"/>
                    </a:lnTo>
                    <a:lnTo>
                      <a:pt x="6" y="42"/>
                    </a:lnTo>
                    <a:lnTo>
                      <a:pt x="7" y="41"/>
                    </a:lnTo>
                    <a:lnTo>
                      <a:pt x="8" y="40"/>
                    </a:lnTo>
                    <a:lnTo>
                      <a:pt x="9" y="37"/>
                    </a:lnTo>
                    <a:lnTo>
                      <a:pt x="9" y="35"/>
                    </a:lnTo>
                    <a:lnTo>
                      <a:pt x="8" y="32"/>
                    </a:lnTo>
                    <a:lnTo>
                      <a:pt x="7" y="30"/>
                    </a:lnTo>
                    <a:lnTo>
                      <a:pt x="6" y="30"/>
                    </a:lnTo>
                    <a:lnTo>
                      <a:pt x="7" y="29"/>
                    </a:lnTo>
                    <a:lnTo>
                      <a:pt x="6" y="28"/>
                    </a:lnTo>
                    <a:lnTo>
                      <a:pt x="5" y="27"/>
                    </a:lnTo>
                    <a:lnTo>
                      <a:pt x="4" y="26"/>
                    </a:lnTo>
                    <a:lnTo>
                      <a:pt x="4" y="25"/>
                    </a:lnTo>
                    <a:lnTo>
                      <a:pt x="5" y="24"/>
                    </a:lnTo>
                    <a:lnTo>
                      <a:pt x="4" y="21"/>
                    </a:lnTo>
                    <a:lnTo>
                      <a:pt x="1" y="19"/>
                    </a:lnTo>
                    <a:lnTo>
                      <a:pt x="1" y="18"/>
                    </a:lnTo>
                    <a:lnTo>
                      <a:pt x="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5" name="Freeform 51"/>
              <p:cNvSpPr>
                <a:spLocks/>
              </p:cNvSpPr>
              <p:nvPr/>
            </p:nvSpPr>
            <p:spPr bwMode="auto">
              <a:xfrm>
                <a:off x="3632" y="1799"/>
                <a:ext cx="277" cy="463"/>
              </a:xfrm>
              <a:custGeom>
                <a:avLst/>
                <a:gdLst/>
                <a:ahLst/>
                <a:cxnLst>
                  <a:cxn ang="0">
                    <a:pos x="9" y="2"/>
                  </a:cxn>
                  <a:cxn ang="0">
                    <a:pos x="12" y="5"/>
                  </a:cxn>
                  <a:cxn ang="0">
                    <a:pos x="15" y="8"/>
                  </a:cxn>
                  <a:cxn ang="0">
                    <a:pos x="15" y="12"/>
                  </a:cxn>
                  <a:cxn ang="0">
                    <a:pos x="14" y="15"/>
                  </a:cxn>
                  <a:cxn ang="0">
                    <a:pos x="11" y="19"/>
                  </a:cxn>
                  <a:cxn ang="0">
                    <a:pos x="9" y="20"/>
                  </a:cxn>
                  <a:cxn ang="0">
                    <a:pos x="5" y="21"/>
                  </a:cxn>
                  <a:cxn ang="0">
                    <a:pos x="4" y="24"/>
                  </a:cxn>
                  <a:cxn ang="0">
                    <a:pos x="6" y="27"/>
                  </a:cxn>
                  <a:cxn ang="0">
                    <a:pos x="4" y="34"/>
                  </a:cxn>
                  <a:cxn ang="0">
                    <a:pos x="1" y="36"/>
                  </a:cxn>
                  <a:cxn ang="0">
                    <a:pos x="0" y="39"/>
                  </a:cxn>
                  <a:cxn ang="0">
                    <a:pos x="0" y="41"/>
                  </a:cxn>
                  <a:cxn ang="0">
                    <a:pos x="1" y="48"/>
                  </a:cxn>
                  <a:cxn ang="0">
                    <a:pos x="5" y="53"/>
                  </a:cxn>
                  <a:cxn ang="0">
                    <a:pos x="10" y="57"/>
                  </a:cxn>
                  <a:cxn ang="0">
                    <a:pos x="13" y="64"/>
                  </a:cxn>
                  <a:cxn ang="0">
                    <a:pos x="15" y="62"/>
                  </a:cxn>
                  <a:cxn ang="0">
                    <a:pos x="19" y="65"/>
                  </a:cxn>
                  <a:cxn ang="0">
                    <a:pos x="19" y="69"/>
                  </a:cxn>
                  <a:cxn ang="0">
                    <a:pos x="16" y="73"/>
                  </a:cxn>
                  <a:cxn ang="0">
                    <a:pos x="19" y="78"/>
                  </a:cxn>
                  <a:cxn ang="0">
                    <a:pos x="24" y="81"/>
                  </a:cxn>
                  <a:cxn ang="0">
                    <a:pos x="29" y="87"/>
                  </a:cxn>
                  <a:cxn ang="0">
                    <a:pos x="30" y="89"/>
                  </a:cxn>
                  <a:cxn ang="0">
                    <a:pos x="29" y="91"/>
                  </a:cxn>
                  <a:cxn ang="0">
                    <a:pos x="32" y="95"/>
                  </a:cxn>
                  <a:cxn ang="0">
                    <a:pos x="33" y="94"/>
                  </a:cxn>
                  <a:cxn ang="0">
                    <a:pos x="34" y="92"/>
                  </a:cxn>
                  <a:cxn ang="0">
                    <a:pos x="38" y="91"/>
                  </a:cxn>
                  <a:cxn ang="0">
                    <a:pos x="42" y="93"/>
                  </a:cxn>
                  <a:cxn ang="0">
                    <a:pos x="43" y="89"/>
                  </a:cxn>
                  <a:cxn ang="0">
                    <a:pos x="44" y="87"/>
                  </a:cxn>
                  <a:cxn ang="0">
                    <a:pos x="48" y="85"/>
                  </a:cxn>
                  <a:cxn ang="0">
                    <a:pos x="47" y="83"/>
                  </a:cxn>
                  <a:cxn ang="0">
                    <a:pos x="47" y="81"/>
                  </a:cxn>
                  <a:cxn ang="0">
                    <a:pos x="48" y="80"/>
                  </a:cxn>
                  <a:cxn ang="0">
                    <a:pos x="48" y="79"/>
                  </a:cxn>
                  <a:cxn ang="0">
                    <a:pos x="48" y="73"/>
                  </a:cxn>
                  <a:cxn ang="0">
                    <a:pos x="52" y="68"/>
                  </a:cxn>
                  <a:cxn ang="0">
                    <a:pos x="54" y="64"/>
                  </a:cxn>
                  <a:cxn ang="0">
                    <a:pos x="52" y="57"/>
                  </a:cxn>
                  <a:cxn ang="0">
                    <a:pos x="52" y="54"/>
                  </a:cxn>
                  <a:cxn ang="0">
                    <a:pos x="49" y="13"/>
                  </a:cxn>
                  <a:cxn ang="0">
                    <a:pos x="48" y="11"/>
                  </a:cxn>
                  <a:cxn ang="0">
                    <a:pos x="46" y="6"/>
                  </a:cxn>
                  <a:cxn ang="0">
                    <a:pos x="44" y="3"/>
                  </a:cxn>
                  <a:cxn ang="0">
                    <a:pos x="44" y="0"/>
                  </a:cxn>
                </a:cxnLst>
                <a:rect l="0" t="0" r="r" b="b"/>
                <a:pathLst>
                  <a:path w="54" h="95">
                    <a:moveTo>
                      <a:pt x="44" y="0"/>
                    </a:moveTo>
                    <a:lnTo>
                      <a:pt x="9" y="2"/>
                    </a:lnTo>
                    <a:lnTo>
                      <a:pt x="9" y="3"/>
                    </a:lnTo>
                    <a:lnTo>
                      <a:pt x="12" y="5"/>
                    </a:lnTo>
                    <a:lnTo>
                      <a:pt x="12" y="6"/>
                    </a:lnTo>
                    <a:lnTo>
                      <a:pt x="15" y="8"/>
                    </a:lnTo>
                    <a:lnTo>
                      <a:pt x="16" y="11"/>
                    </a:lnTo>
                    <a:lnTo>
                      <a:pt x="15" y="12"/>
                    </a:lnTo>
                    <a:lnTo>
                      <a:pt x="14" y="14"/>
                    </a:lnTo>
                    <a:lnTo>
                      <a:pt x="14" y="15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19"/>
                    </a:lnTo>
                    <a:lnTo>
                      <a:pt x="9" y="20"/>
                    </a:lnTo>
                    <a:lnTo>
                      <a:pt x="6" y="20"/>
                    </a:lnTo>
                    <a:lnTo>
                      <a:pt x="5" y="21"/>
                    </a:lnTo>
                    <a:lnTo>
                      <a:pt x="4" y="23"/>
                    </a:lnTo>
                    <a:lnTo>
                      <a:pt x="4" y="24"/>
                    </a:lnTo>
                    <a:lnTo>
                      <a:pt x="6" y="26"/>
                    </a:lnTo>
                    <a:lnTo>
                      <a:pt x="6" y="27"/>
                    </a:lnTo>
                    <a:lnTo>
                      <a:pt x="6" y="29"/>
                    </a:lnTo>
                    <a:lnTo>
                      <a:pt x="4" y="34"/>
                    </a:lnTo>
                    <a:lnTo>
                      <a:pt x="2" y="35"/>
                    </a:lnTo>
                    <a:lnTo>
                      <a:pt x="1" y="36"/>
                    </a:lnTo>
                    <a:lnTo>
                      <a:pt x="1" y="38"/>
                    </a:lnTo>
                    <a:lnTo>
                      <a:pt x="0" y="39"/>
                    </a:lnTo>
                    <a:lnTo>
                      <a:pt x="0" y="40"/>
                    </a:lnTo>
                    <a:lnTo>
                      <a:pt x="0" y="41"/>
                    </a:lnTo>
                    <a:lnTo>
                      <a:pt x="0" y="45"/>
                    </a:lnTo>
                    <a:lnTo>
                      <a:pt x="1" y="48"/>
                    </a:lnTo>
                    <a:lnTo>
                      <a:pt x="1" y="49"/>
                    </a:lnTo>
                    <a:lnTo>
                      <a:pt x="5" y="53"/>
                    </a:lnTo>
                    <a:lnTo>
                      <a:pt x="9" y="56"/>
                    </a:lnTo>
                    <a:lnTo>
                      <a:pt x="10" y="57"/>
                    </a:lnTo>
                    <a:lnTo>
                      <a:pt x="12" y="64"/>
                    </a:lnTo>
                    <a:lnTo>
                      <a:pt x="13" y="64"/>
                    </a:lnTo>
                    <a:lnTo>
                      <a:pt x="14" y="63"/>
                    </a:lnTo>
                    <a:lnTo>
                      <a:pt x="15" y="62"/>
                    </a:lnTo>
                    <a:lnTo>
                      <a:pt x="18" y="64"/>
                    </a:lnTo>
                    <a:lnTo>
                      <a:pt x="19" y="65"/>
                    </a:lnTo>
                    <a:lnTo>
                      <a:pt x="18" y="67"/>
                    </a:lnTo>
                    <a:lnTo>
                      <a:pt x="19" y="69"/>
                    </a:lnTo>
                    <a:lnTo>
                      <a:pt x="16" y="72"/>
                    </a:lnTo>
                    <a:lnTo>
                      <a:pt x="16" y="73"/>
                    </a:lnTo>
                    <a:lnTo>
                      <a:pt x="17" y="75"/>
                    </a:lnTo>
                    <a:lnTo>
                      <a:pt x="19" y="78"/>
                    </a:lnTo>
                    <a:lnTo>
                      <a:pt x="23" y="80"/>
                    </a:lnTo>
                    <a:lnTo>
                      <a:pt x="24" y="81"/>
                    </a:lnTo>
                    <a:lnTo>
                      <a:pt x="28" y="84"/>
                    </a:lnTo>
                    <a:lnTo>
                      <a:pt x="29" y="87"/>
                    </a:lnTo>
                    <a:lnTo>
                      <a:pt x="30" y="88"/>
                    </a:lnTo>
                    <a:lnTo>
                      <a:pt x="30" y="89"/>
                    </a:lnTo>
                    <a:lnTo>
                      <a:pt x="29" y="90"/>
                    </a:lnTo>
                    <a:lnTo>
                      <a:pt x="29" y="91"/>
                    </a:lnTo>
                    <a:lnTo>
                      <a:pt x="32" y="95"/>
                    </a:lnTo>
                    <a:lnTo>
                      <a:pt x="32" y="95"/>
                    </a:lnTo>
                    <a:lnTo>
                      <a:pt x="32" y="94"/>
                    </a:lnTo>
                    <a:lnTo>
                      <a:pt x="33" y="94"/>
                    </a:lnTo>
                    <a:lnTo>
                      <a:pt x="34" y="95"/>
                    </a:lnTo>
                    <a:lnTo>
                      <a:pt x="34" y="92"/>
                    </a:lnTo>
                    <a:lnTo>
                      <a:pt x="36" y="91"/>
                    </a:lnTo>
                    <a:lnTo>
                      <a:pt x="38" y="91"/>
                    </a:lnTo>
                    <a:lnTo>
                      <a:pt x="40" y="92"/>
                    </a:lnTo>
                    <a:lnTo>
                      <a:pt x="42" y="93"/>
                    </a:lnTo>
                    <a:lnTo>
                      <a:pt x="43" y="93"/>
                    </a:lnTo>
                    <a:lnTo>
                      <a:pt x="43" y="89"/>
                    </a:lnTo>
                    <a:lnTo>
                      <a:pt x="42" y="87"/>
                    </a:lnTo>
                    <a:lnTo>
                      <a:pt x="44" y="87"/>
                    </a:lnTo>
                    <a:lnTo>
                      <a:pt x="48" y="86"/>
                    </a:lnTo>
                    <a:lnTo>
                      <a:pt x="48" y="85"/>
                    </a:lnTo>
                    <a:lnTo>
                      <a:pt x="47" y="83"/>
                    </a:lnTo>
                    <a:lnTo>
                      <a:pt x="47" y="83"/>
                    </a:lnTo>
                    <a:lnTo>
                      <a:pt x="47" y="83"/>
                    </a:lnTo>
                    <a:lnTo>
                      <a:pt x="47" y="81"/>
                    </a:lnTo>
                    <a:lnTo>
                      <a:pt x="48" y="80"/>
                    </a:lnTo>
                    <a:lnTo>
                      <a:pt x="48" y="80"/>
                    </a:lnTo>
                    <a:lnTo>
                      <a:pt x="48" y="79"/>
                    </a:lnTo>
                    <a:lnTo>
                      <a:pt x="48" y="79"/>
                    </a:lnTo>
                    <a:lnTo>
                      <a:pt x="48" y="76"/>
                    </a:lnTo>
                    <a:lnTo>
                      <a:pt x="48" y="73"/>
                    </a:lnTo>
                    <a:lnTo>
                      <a:pt x="50" y="71"/>
                    </a:lnTo>
                    <a:lnTo>
                      <a:pt x="52" y="68"/>
                    </a:lnTo>
                    <a:lnTo>
                      <a:pt x="52" y="67"/>
                    </a:lnTo>
                    <a:lnTo>
                      <a:pt x="54" y="64"/>
                    </a:lnTo>
                    <a:lnTo>
                      <a:pt x="53" y="60"/>
                    </a:lnTo>
                    <a:lnTo>
                      <a:pt x="52" y="57"/>
                    </a:lnTo>
                    <a:lnTo>
                      <a:pt x="52" y="55"/>
                    </a:lnTo>
                    <a:lnTo>
                      <a:pt x="52" y="54"/>
                    </a:lnTo>
                    <a:lnTo>
                      <a:pt x="52" y="53"/>
                    </a:lnTo>
                    <a:lnTo>
                      <a:pt x="49" y="13"/>
                    </a:lnTo>
                    <a:lnTo>
                      <a:pt x="48" y="12"/>
                    </a:lnTo>
                    <a:lnTo>
                      <a:pt x="48" y="11"/>
                    </a:lnTo>
                    <a:lnTo>
                      <a:pt x="47" y="8"/>
                    </a:lnTo>
                    <a:lnTo>
                      <a:pt x="46" y="6"/>
                    </a:lnTo>
                    <a:lnTo>
                      <a:pt x="45" y="5"/>
                    </a:lnTo>
                    <a:lnTo>
                      <a:pt x="44" y="3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26" name="Group 52"/>
              <p:cNvGrpSpPr>
                <a:grpSpLocks/>
              </p:cNvGrpSpPr>
              <p:nvPr/>
            </p:nvGrpSpPr>
            <p:grpSpPr bwMode="auto">
              <a:xfrm>
                <a:off x="3668" y="1384"/>
                <a:ext cx="523" cy="468"/>
                <a:chOff x="3562" y="1636"/>
                <a:chExt cx="497" cy="468"/>
              </a:xfrm>
            </p:grpSpPr>
            <p:sp>
              <p:nvSpPr>
                <p:cNvPr id="150" name="Freeform 53"/>
                <p:cNvSpPr>
                  <a:spLocks/>
                </p:cNvSpPr>
                <p:nvPr/>
              </p:nvSpPr>
              <p:spPr bwMode="auto">
                <a:xfrm>
                  <a:off x="3806" y="1758"/>
                  <a:ext cx="253" cy="346"/>
                </a:xfrm>
                <a:custGeom>
                  <a:avLst/>
                  <a:gdLst/>
                  <a:ahLst/>
                  <a:cxnLst>
                    <a:cxn ang="0">
                      <a:pos x="26" y="68"/>
                    </a:cxn>
                    <a:cxn ang="0">
                      <a:pos x="43" y="67"/>
                    </a:cxn>
                    <a:cxn ang="0">
                      <a:pos x="45" y="62"/>
                    </a:cxn>
                    <a:cxn ang="0">
                      <a:pos x="45" y="58"/>
                    </a:cxn>
                    <a:cxn ang="0">
                      <a:pos x="48" y="55"/>
                    </a:cxn>
                    <a:cxn ang="0">
                      <a:pos x="49" y="52"/>
                    </a:cxn>
                    <a:cxn ang="0">
                      <a:pos x="50" y="50"/>
                    </a:cxn>
                    <a:cxn ang="0">
                      <a:pos x="51" y="51"/>
                    </a:cxn>
                    <a:cxn ang="0">
                      <a:pos x="52" y="50"/>
                    </a:cxn>
                    <a:cxn ang="0">
                      <a:pos x="52" y="46"/>
                    </a:cxn>
                    <a:cxn ang="0">
                      <a:pos x="51" y="42"/>
                    </a:cxn>
                    <a:cxn ang="0">
                      <a:pos x="47" y="28"/>
                    </a:cxn>
                    <a:cxn ang="0">
                      <a:pos x="42" y="28"/>
                    </a:cxn>
                    <a:cxn ang="0">
                      <a:pos x="36" y="36"/>
                    </a:cxn>
                    <a:cxn ang="0">
                      <a:pos x="35" y="35"/>
                    </a:cxn>
                    <a:cxn ang="0">
                      <a:pos x="33" y="34"/>
                    </a:cxn>
                    <a:cxn ang="0">
                      <a:pos x="33" y="30"/>
                    </a:cxn>
                    <a:cxn ang="0">
                      <a:pos x="36" y="28"/>
                    </a:cxn>
                    <a:cxn ang="0">
                      <a:pos x="36" y="26"/>
                    </a:cxn>
                    <a:cxn ang="0">
                      <a:pos x="38" y="24"/>
                    </a:cxn>
                    <a:cxn ang="0">
                      <a:pos x="38" y="17"/>
                    </a:cxn>
                    <a:cxn ang="0">
                      <a:pos x="37" y="14"/>
                    </a:cxn>
                    <a:cxn ang="0">
                      <a:pos x="35" y="12"/>
                    </a:cxn>
                    <a:cxn ang="0">
                      <a:pos x="37" y="10"/>
                    </a:cxn>
                    <a:cxn ang="0">
                      <a:pos x="36" y="7"/>
                    </a:cxn>
                    <a:cxn ang="0">
                      <a:pos x="30" y="4"/>
                    </a:cxn>
                    <a:cxn ang="0">
                      <a:pos x="26" y="2"/>
                    </a:cxn>
                    <a:cxn ang="0">
                      <a:pos x="21" y="1"/>
                    </a:cxn>
                    <a:cxn ang="0">
                      <a:pos x="18" y="1"/>
                    </a:cxn>
                    <a:cxn ang="0">
                      <a:pos x="15" y="3"/>
                    </a:cxn>
                    <a:cxn ang="0">
                      <a:pos x="15" y="6"/>
                    </a:cxn>
                    <a:cxn ang="0">
                      <a:pos x="16" y="7"/>
                    </a:cxn>
                    <a:cxn ang="0">
                      <a:pos x="15" y="8"/>
                    </a:cxn>
                    <a:cxn ang="0">
                      <a:pos x="13" y="10"/>
                    </a:cxn>
                    <a:cxn ang="0">
                      <a:pos x="12" y="13"/>
                    </a:cxn>
                    <a:cxn ang="0">
                      <a:pos x="12" y="17"/>
                    </a:cxn>
                    <a:cxn ang="0">
                      <a:pos x="10" y="16"/>
                    </a:cxn>
                    <a:cxn ang="0">
                      <a:pos x="10" y="13"/>
                    </a:cxn>
                    <a:cxn ang="0">
                      <a:pos x="10" y="11"/>
                    </a:cxn>
                    <a:cxn ang="0">
                      <a:pos x="8" y="13"/>
                    </a:cxn>
                    <a:cxn ang="0">
                      <a:pos x="8" y="16"/>
                    </a:cxn>
                    <a:cxn ang="0">
                      <a:pos x="5" y="17"/>
                    </a:cxn>
                    <a:cxn ang="0">
                      <a:pos x="4" y="19"/>
                    </a:cxn>
                    <a:cxn ang="0">
                      <a:pos x="3" y="23"/>
                    </a:cxn>
                    <a:cxn ang="0">
                      <a:pos x="2" y="28"/>
                    </a:cxn>
                    <a:cxn ang="0">
                      <a:pos x="1" y="32"/>
                    </a:cxn>
                    <a:cxn ang="0">
                      <a:pos x="2" y="37"/>
                    </a:cxn>
                    <a:cxn ang="0">
                      <a:pos x="2" y="41"/>
                    </a:cxn>
                    <a:cxn ang="0">
                      <a:pos x="6" y="50"/>
                    </a:cxn>
                    <a:cxn ang="0">
                      <a:pos x="7" y="55"/>
                    </a:cxn>
                    <a:cxn ang="0">
                      <a:pos x="7" y="56"/>
                    </a:cxn>
                    <a:cxn ang="0">
                      <a:pos x="6" y="62"/>
                    </a:cxn>
                    <a:cxn ang="0">
                      <a:pos x="2" y="69"/>
                    </a:cxn>
                    <a:cxn ang="0">
                      <a:pos x="0" y="71"/>
                    </a:cxn>
                  </a:cxnLst>
                  <a:rect l="0" t="0" r="r" b="b"/>
                  <a:pathLst>
                    <a:path w="52" h="71">
                      <a:moveTo>
                        <a:pt x="0" y="71"/>
                      </a:moveTo>
                      <a:lnTo>
                        <a:pt x="26" y="68"/>
                      </a:lnTo>
                      <a:lnTo>
                        <a:pt x="26" y="69"/>
                      </a:lnTo>
                      <a:lnTo>
                        <a:pt x="43" y="67"/>
                      </a:lnTo>
                      <a:lnTo>
                        <a:pt x="43" y="66"/>
                      </a:lnTo>
                      <a:lnTo>
                        <a:pt x="45" y="62"/>
                      </a:lnTo>
                      <a:lnTo>
                        <a:pt x="45" y="61"/>
                      </a:lnTo>
                      <a:lnTo>
                        <a:pt x="45" y="58"/>
                      </a:lnTo>
                      <a:lnTo>
                        <a:pt x="46" y="56"/>
                      </a:lnTo>
                      <a:lnTo>
                        <a:pt x="48" y="55"/>
                      </a:lnTo>
                      <a:lnTo>
                        <a:pt x="48" y="52"/>
                      </a:lnTo>
                      <a:lnTo>
                        <a:pt x="49" y="52"/>
                      </a:lnTo>
                      <a:lnTo>
                        <a:pt x="49" y="51"/>
                      </a:lnTo>
                      <a:lnTo>
                        <a:pt x="50" y="50"/>
                      </a:lnTo>
                      <a:lnTo>
                        <a:pt x="50" y="51"/>
                      </a:lnTo>
                      <a:lnTo>
                        <a:pt x="51" y="51"/>
                      </a:lnTo>
                      <a:lnTo>
                        <a:pt x="52" y="50"/>
                      </a:lnTo>
                      <a:lnTo>
                        <a:pt x="52" y="50"/>
                      </a:lnTo>
                      <a:lnTo>
                        <a:pt x="52" y="49"/>
                      </a:lnTo>
                      <a:lnTo>
                        <a:pt x="52" y="46"/>
                      </a:lnTo>
                      <a:lnTo>
                        <a:pt x="52" y="43"/>
                      </a:lnTo>
                      <a:lnTo>
                        <a:pt x="51" y="42"/>
                      </a:lnTo>
                      <a:lnTo>
                        <a:pt x="51" y="37"/>
                      </a:lnTo>
                      <a:lnTo>
                        <a:pt x="47" y="28"/>
                      </a:lnTo>
                      <a:lnTo>
                        <a:pt x="43" y="27"/>
                      </a:lnTo>
                      <a:lnTo>
                        <a:pt x="42" y="28"/>
                      </a:lnTo>
                      <a:lnTo>
                        <a:pt x="40" y="29"/>
                      </a:lnTo>
                      <a:lnTo>
                        <a:pt x="36" y="36"/>
                      </a:lnTo>
                      <a:lnTo>
                        <a:pt x="35" y="36"/>
                      </a:lnTo>
                      <a:lnTo>
                        <a:pt x="35" y="35"/>
                      </a:lnTo>
                      <a:lnTo>
                        <a:pt x="33" y="35"/>
                      </a:lnTo>
                      <a:lnTo>
                        <a:pt x="33" y="34"/>
                      </a:lnTo>
                      <a:lnTo>
                        <a:pt x="32" y="33"/>
                      </a:lnTo>
                      <a:lnTo>
                        <a:pt x="33" y="30"/>
                      </a:lnTo>
                      <a:lnTo>
                        <a:pt x="33" y="29"/>
                      </a:lnTo>
                      <a:lnTo>
                        <a:pt x="36" y="28"/>
                      </a:lnTo>
                      <a:lnTo>
                        <a:pt x="36" y="26"/>
                      </a:lnTo>
                      <a:lnTo>
                        <a:pt x="36" y="26"/>
                      </a:lnTo>
                      <a:lnTo>
                        <a:pt x="37" y="24"/>
                      </a:lnTo>
                      <a:lnTo>
                        <a:pt x="38" y="24"/>
                      </a:lnTo>
                      <a:lnTo>
                        <a:pt x="38" y="22"/>
                      </a:lnTo>
                      <a:lnTo>
                        <a:pt x="38" y="17"/>
                      </a:lnTo>
                      <a:lnTo>
                        <a:pt x="38" y="15"/>
                      </a:lnTo>
                      <a:lnTo>
                        <a:pt x="37" y="14"/>
                      </a:lnTo>
                      <a:lnTo>
                        <a:pt x="36" y="12"/>
                      </a:lnTo>
                      <a:lnTo>
                        <a:pt x="35" y="12"/>
                      </a:lnTo>
                      <a:lnTo>
                        <a:pt x="36" y="11"/>
                      </a:lnTo>
                      <a:lnTo>
                        <a:pt x="37" y="10"/>
                      </a:lnTo>
                      <a:lnTo>
                        <a:pt x="37" y="10"/>
                      </a:lnTo>
                      <a:lnTo>
                        <a:pt x="36" y="7"/>
                      </a:lnTo>
                      <a:lnTo>
                        <a:pt x="34" y="6"/>
                      </a:lnTo>
                      <a:lnTo>
                        <a:pt x="30" y="4"/>
                      </a:lnTo>
                      <a:lnTo>
                        <a:pt x="27" y="3"/>
                      </a:lnTo>
                      <a:lnTo>
                        <a:pt x="26" y="2"/>
                      </a:lnTo>
                      <a:lnTo>
                        <a:pt x="23" y="2"/>
                      </a:lnTo>
                      <a:lnTo>
                        <a:pt x="21" y="1"/>
                      </a:lnTo>
                      <a:lnTo>
                        <a:pt x="19" y="0"/>
                      </a:lnTo>
                      <a:lnTo>
                        <a:pt x="18" y="1"/>
                      </a:lnTo>
                      <a:lnTo>
                        <a:pt x="17" y="1"/>
                      </a:lnTo>
                      <a:lnTo>
                        <a:pt x="15" y="3"/>
                      </a:lnTo>
                      <a:lnTo>
                        <a:pt x="15" y="5"/>
                      </a:lnTo>
                      <a:lnTo>
                        <a:pt x="15" y="6"/>
                      </a:lnTo>
                      <a:lnTo>
                        <a:pt x="16" y="6"/>
                      </a:lnTo>
                      <a:lnTo>
                        <a:pt x="16" y="7"/>
                      </a:lnTo>
                      <a:lnTo>
                        <a:pt x="16" y="7"/>
                      </a:lnTo>
                      <a:lnTo>
                        <a:pt x="15" y="8"/>
                      </a:lnTo>
                      <a:lnTo>
                        <a:pt x="14" y="8"/>
                      </a:lnTo>
                      <a:lnTo>
                        <a:pt x="13" y="10"/>
                      </a:lnTo>
                      <a:lnTo>
                        <a:pt x="12" y="11"/>
                      </a:lnTo>
                      <a:lnTo>
                        <a:pt x="12" y="13"/>
                      </a:lnTo>
                      <a:lnTo>
                        <a:pt x="13" y="15"/>
                      </a:lnTo>
                      <a:lnTo>
                        <a:pt x="12" y="17"/>
                      </a:lnTo>
                      <a:lnTo>
                        <a:pt x="10" y="18"/>
                      </a:lnTo>
                      <a:lnTo>
                        <a:pt x="10" y="16"/>
                      </a:lnTo>
                      <a:lnTo>
                        <a:pt x="10" y="14"/>
                      </a:lnTo>
                      <a:lnTo>
                        <a:pt x="10" y="13"/>
                      </a:lnTo>
                      <a:lnTo>
                        <a:pt x="10" y="12"/>
                      </a:lnTo>
                      <a:lnTo>
                        <a:pt x="10" y="11"/>
                      </a:lnTo>
                      <a:lnTo>
                        <a:pt x="9" y="12"/>
                      </a:lnTo>
                      <a:lnTo>
                        <a:pt x="8" y="13"/>
                      </a:lnTo>
                      <a:lnTo>
                        <a:pt x="8" y="15"/>
                      </a:lnTo>
                      <a:lnTo>
                        <a:pt x="8" y="16"/>
                      </a:lnTo>
                      <a:lnTo>
                        <a:pt x="7" y="16"/>
                      </a:lnTo>
                      <a:lnTo>
                        <a:pt x="5" y="17"/>
                      </a:lnTo>
                      <a:lnTo>
                        <a:pt x="5" y="18"/>
                      </a:lnTo>
                      <a:lnTo>
                        <a:pt x="4" y="19"/>
                      </a:lnTo>
                      <a:lnTo>
                        <a:pt x="3" y="21"/>
                      </a:lnTo>
                      <a:lnTo>
                        <a:pt x="3" y="23"/>
                      </a:lnTo>
                      <a:lnTo>
                        <a:pt x="3" y="26"/>
                      </a:lnTo>
                      <a:lnTo>
                        <a:pt x="2" y="28"/>
                      </a:lnTo>
                      <a:lnTo>
                        <a:pt x="1" y="31"/>
                      </a:lnTo>
                      <a:lnTo>
                        <a:pt x="1" y="32"/>
                      </a:lnTo>
                      <a:lnTo>
                        <a:pt x="1" y="33"/>
                      </a:lnTo>
                      <a:lnTo>
                        <a:pt x="2" y="37"/>
                      </a:lnTo>
                      <a:lnTo>
                        <a:pt x="1" y="39"/>
                      </a:lnTo>
                      <a:lnTo>
                        <a:pt x="2" y="41"/>
                      </a:lnTo>
                      <a:lnTo>
                        <a:pt x="5" y="46"/>
                      </a:lnTo>
                      <a:lnTo>
                        <a:pt x="6" y="50"/>
                      </a:lnTo>
                      <a:lnTo>
                        <a:pt x="6" y="54"/>
                      </a:lnTo>
                      <a:lnTo>
                        <a:pt x="7" y="55"/>
                      </a:lnTo>
                      <a:lnTo>
                        <a:pt x="7" y="55"/>
                      </a:lnTo>
                      <a:lnTo>
                        <a:pt x="7" y="56"/>
                      </a:lnTo>
                      <a:lnTo>
                        <a:pt x="6" y="59"/>
                      </a:lnTo>
                      <a:lnTo>
                        <a:pt x="6" y="62"/>
                      </a:lnTo>
                      <a:lnTo>
                        <a:pt x="5" y="64"/>
                      </a:lnTo>
                      <a:lnTo>
                        <a:pt x="2" y="69"/>
                      </a:lnTo>
                      <a:lnTo>
                        <a:pt x="1" y="71"/>
                      </a:lnTo>
                      <a:lnTo>
                        <a:pt x="0" y="71"/>
                      </a:lnTo>
                      <a:lnTo>
                        <a:pt x="0" y="71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1" name="Freeform 54"/>
                <p:cNvSpPr>
                  <a:spLocks/>
                </p:cNvSpPr>
                <p:nvPr/>
              </p:nvSpPr>
              <p:spPr bwMode="auto">
                <a:xfrm>
                  <a:off x="3562" y="1636"/>
                  <a:ext cx="405" cy="200"/>
                </a:xfrm>
                <a:custGeom>
                  <a:avLst/>
                  <a:gdLst/>
                  <a:ahLst/>
                  <a:cxnLst>
                    <a:cxn ang="0">
                      <a:pos x="4" y="16"/>
                    </a:cxn>
                    <a:cxn ang="0">
                      <a:pos x="8" y="13"/>
                    </a:cxn>
                    <a:cxn ang="0">
                      <a:pos x="20" y="6"/>
                    </a:cxn>
                    <a:cxn ang="0">
                      <a:pos x="26" y="1"/>
                    </a:cxn>
                    <a:cxn ang="0">
                      <a:pos x="31" y="1"/>
                    </a:cxn>
                    <a:cxn ang="0">
                      <a:pos x="28" y="4"/>
                    </a:cxn>
                    <a:cxn ang="0">
                      <a:pos x="23" y="9"/>
                    </a:cxn>
                    <a:cxn ang="0">
                      <a:pos x="23" y="12"/>
                    </a:cxn>
                    <a:cxn ang="0">
                      <a:pos x="28" y="10"/>
                    </a:cxn>
                    <a:cxn ang="0">
                      <a:pos x="39" y="15"/>
                    </a:cxn>
                    <a:cxn ang="0">
                      <a:pos x="43" y="16"/>
                    </a:cxn>
                    <a:cxn ang="0">
                      <a:pos x="44" y="17"/>
                    </a:cxn>
                    <a:cxn ang="0">
                      <a:pos x="49" y="13"/>
                    </a:cxn>
                    <a:cxn ang="0">
                      <a:pos x="64" y="8"/>
                    </a:cxn>
                    <a:cxn ang="0">
                      <a:pos x="63" y="11"/>
                    </a:cxn>
                    <a:cxn ang="0">
                      <a:pos x="66" y="14"/>
                    </a:cxn>
                    <a:cxn ang="0">
                      <a:pos x="72" y="13"/>
                    </a:cxn>
                    <a:cxn ang="0">
                      <a:pos x="76" y="18"/>
                    </a:cxn>
                    <a:cxn ang="0">
                      <a:pos x="82" y="19"/>
                    </a:cxn>
                    <a:cxn ang="0">
                      <a:pos x="82" y="21"/>
                    </a:cxn>
                    <a:cxn ang="0">
                      <a:pos x="79" y="21"/>
                    </a:cxn>
                    <a:cxn ang="0">
                      <a:pos x="75" y="21"/>
                    </a:cxn>
                    <a:cxn ang="0">
                      <a:pos x="69" y="21"/>
                    </a:cxn>
                    <a:cxn ang="0">
                      <a:pos x="69" y="24"/>
                    </a:cxn>
                    <a:cxn ang="0">
                      <a:pos x="62" y="21"/>
                    </a:cxn>
                    <a:cxn ang="0">
                      <a:pos x="57" y="23"/>
                    </a:cxn>
                    <a:cxn ang="0">
                      <a:pos x="55" y="25"/>
                    </a:cxn>
                    <a:cxn ang="0">
                      <a:pos x="50" y="25"/>
                    </a:cxn>
                    <a:cxn ang="0">
                      <a:pos x="46" y="30"/>
                    </a:cxn>
                    <a:cxn ang="0">
                      <a:pos x="47" y="28"/>
                    </a:cxn>
                    <a:cxn ang="0">
                      <a:pos x="44" y="28"/>
                    </a:cxn>
                    <a:cxn ang="0">
                      <a:pos x="42" y="27"/>
                    </a:cxn>
                    <a:cxn ang="0">
                      <a:pos x="40" y="32"/>
                    </a:cxn>
                    <a:cxn ang="0">
                      <a:pos x="36" y="38"/>
                    </a:cxn>
                    <a:cxn ang="0">
                      <a:pos x="34" y="39"/>
                    </a:cxn>
                    <a:cxn ang="0">
                      <a:pos x="35" y="36"/>
                    </a:cxn>
                    <a:cxn ang="0">
                      <a:pos x="32" y="36"/>
                    </a:cxn>
                    <a:cxn ang="0">
                      <a:pos x="30" y="29"/>
                    </a:cxn>
                    <a:cxn ang="0">
                      <a:pos x="29" y="28"/>
                    </a:cxn>
                    <a:cxn ang="0">
                      <a:pos x="23" y="26"/>
                    </a:cxn>
                    <a:cxn ang="0">
                      <a:pos x="22" y="26"/>
                    </a:cxn>
                    <a:cxn ang="0">
                      <a:pos x="16" y="24"/>
                    </a:cxn>
                    <a:cxn ang="0">
                      <a:pos x="4" y="19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83" h="41">
                      <a:moveTo>
                        <a:pt x="0" y="17"/>
                      </a:moveTo>
                      <a:lnTo>
                        <a:pt x="3" y="17"/>
                      </a:lnTo>
                      <a:lnTo>
                        <a:pt x="4" y="16"/>
                      </a:lnTo>
                      <a:lnTo>
                        <a:pt x="7" y="14"/>
                      </a:lnTo>
                      <a:lnTo>
                        <a:pt x="7" y="13"/>
                      </a:lnTo>
                      <a:lnTo>
                        <a:pt x="8" y="13"/>
                      </a:lnTo>
                      <a:lnTo>
                        <a:pt x="13" y="11"/>
                      </a:lnTo>
                      <a:lnTo>
                        <a:pt x="16" y="10"/>
                      </a:lnTo>
                      <a:lnTo>
                        <a:pt x="20" y="6"/>
                      </a:lnTo>
                      <a:lnTo>
                        <a:pt x="21" y="5"/>
                      </a:lnTo>
                      <a:lnTo>
                        <a:pt x="24" y="2"/>
                      </a:lnTo>
                      <a:lnTo>
                        <a:pt x="26" y="1"/>
                      </a:lnTo>
                      <a:lnTo>
                        <a:pt x="30" y="0"/>
                      </a:lnTo>
                      <a:lnTo>
                        <a:pt x="31" y="1"/>
                      </a:lnTo>
                      <a:lnTo>
                        <a:pt x="31" y="1"/>
                      </a:lnTo>
                      <a:lnTo>
                        <a:pt x="29" y="2"/>
                      </a:lnTo>
                      <a:lnTo>
                        <a:pt x="28" y="2"/>
                      </a:lnTo>
                      <a:lnTo>
                        <a:pt x="28" y="4"/>
                      </a:lnTo>
                      <a:lnTo>
                        <a:pt x="25" y="7"/>
                      </a:lnTo>
                      <a:lnTo>
                        <a:pt x="24" y="8"/>
                      </a:lnTo>
                      <a:lnTo>
                        <a:pt x="23" y="9"/>
                      </a:lnTo>
                      <a:lnTo>
                        <a:pt x="23" y="11"/>
                      </a:lnTo>
                      <a:lnTo>
                        <a:pt x="23" y="13"/>
                      </a:lnTo>
                      <a:lnTo>
                        <a:pt x="23" y="12"/>
                      </a:lnTo>
                      <a:lnTo>
                        <a:pt x="26" y="10"/>
                      </a:lnTo>
                      <a:lnTo>
                        <a:pt x="27" y="10"/>
                      </a:lnTo>
                      <a:lnTo>
                        <a:pt x="28" y="10"/>
                      </a:lnTo>
                      <a:lnTo>
                        <a:pt x="33" y="12"/>
                      </a:lnTo>
                      <a:lnTo>
                        <a:pt x="36" y="16"/>
                      </a:lnTo>
                      <a:lnTo>
                        <a:pt x="39" y="15"/>
                      </a:lnTo>
                      <a:lnTo>
                        <a:pt x="41" y="16"/>
                      </a:lnTo>
                      <a:lnTo>
                        <a:pt x="42" y="16"/>
                      </a:lnTo>
                      <a:lnTo>
                        <a:pt x="43" y="16"/>
                      </a:lnTo>
                      <a:lnTo>
                        <a:pt x="43" y="16"/>
                      </a:lnTo>
                      <a:lnTo>
                        <a:pt x="44" y="17"/>
                      </a:lnTo>
                      <a:lnTo>
                        <a:pt x="44" y="17"/>
                      </a:lnTo>
                      <a:lnTo>
                        <a:pt x="45" y="17"/>
                      </a:lnTo>
                      <a:lnTo>
                        <a:pt x="46" y="15"/>
                      </a:lnTo>
                      <a:lnTo>
                        <a:pt x="49" y="13"/>
                      </a:lnTo>
                      <a:lnTo>
                        <a:pt x="59" y="10"/>
                      </a:lnTo>
                      <a:lnTo>
                        <a:pt x="62" y="9"/>
                      </a:lnTo>
                      <a:lnTo>
                        <a:pt x="64" y="8"/>
                      </a:lnTo>
                      <a:lnTo>
                        <a:pt x="64" y="9"/>
                      </a:lnTo>
                      <a:lnTo>
                        <a:pt x="63" y="10"/>
                      </a:lnTo>
                      <a:lnTo>
                        <a:pt x="63" y="11"/>
                      </a:lnTo>
                      <a:lnTo>
                        <a:pt x="65" y="14"/>
                      </a:lnTo>
                      <a:lnTo>
                        <a:pt x="65" y="14"/>
                      </a:lnTo>
                      <a:lnTo>
                        <a:pt x="66" y="14"/>
                      </a:lnTo>
                      <a:lnTo>
                        <a:pt x="68" y="14"/>
                      </a:lnTo>
                      <a:lnTo>
                        <a:pt x="69" y="14"/>
                      </a:lnTo>
                      <a:lnTo>
                        <a:pt x="72" y="13"/>
                      </a:lnTo>
                      <a:lnTo>
                        <a:pt x="73" y="14"/>
                      </a:lnTo>
                      <a:lnTo>
                        <a:pt x="75" y="17"/>
                      </a:lnTo>
                      <a:lnTo>
                        <a:pt x="76" y="18"/>
                      </a:lnTo>
                      <a:lnTo>
                        <a:pt x="79" y="19"/>
                      </a:lnTo>
                      <a:lnTo>
                        <a:pt x="81" y="18"/>
                      </a:lnTo>
                      <a:lnTo>
                        <a:pt x="82" y="19"/>
                      </a:lnTo>
                      <a:lnTo>
                        <a:pt x="83" y="19"/>
                      </a:lnTo>
                      <a:lnTo>
                        <a:pt x="83" y="20"/>
                      </a:lnTo>
                      <a:lnTo>
                        <a:pt x="82" y="21"/>
                      </a:lnTo>
                      <a:lnTo>
                        <a:pt x="80" y="21"/>
                      </a:lnTo>
                      <a:lnTo>
                        <a:pt x="79" y="21"/>
                      </a:lnTo>
                      <a:lnTo>
                        <a:pt x="79" y="21"/>
                      </a:lnTo>
                      <a:lnTo>
                        <a:pt x="78" y="21"/>
                      </a:lnTo>
                      <a:lnTo>
                        <a:pt x="76" y="21"/>
                      </a:lnTo>
                      <a:lnTo>
                        <a:pt x="75" y="21"/>
                      </a:lnTo>
                      <a:lnTo>
                        <a:pt x="74" y="21"/>
                      </a:lnTo>
                      <a:lnTo>
                        <a:pt x="71" y="22"/>
                      </a:lnTo>
                      <a:lnTo>
                        <a:pt x="69" y="21"/>
                      </a:lnTo>
                      <a:lnTo>
                        <a:pt x="69" y="22"/>
                      </a:lnTo>
                      <a:lnTo>
                        <a:pt x="69" y="23"/>
                      </a:lnTo>
                      <a:lnTo>
                        <a:pt x="69" y="24"/>
                      </a:lnTo>
                      <a:lnTo>
                        <a:pt x="68" y="23"/>
                      </a:lnTo>
                      <a:lnTo>
                        <a:pt x="66" y="22"/>
                      </a:lnTo>
                      <a:lnTo>
                        <a:pt x="62" y="21"/>
                      </a:lnTo>
                      <a:lnTo>
                        <a:pt x="61" y="22"/>
                      </a:lnTo>
                      <a:lnTo>
                        <a:pt x="60" y="21"/>
                      </a:lnTo>
                      <a:lnTo>
                        <a:pt x="57" y="23"/>
                      </a:lnTo>
                      <a:lnTo>
                        <a:pt x="56" y="23"/>
                      </a:lnTo>
                      <a:lnTo>
                        <a:pt x="55" y="24"/>
                      </a:lnTo>
                      <a:lnTo>
                        <a:pt x="55" y="25"/>
                      </a:lnTo>
                      <a:lnTo>
                        <a:pt x="54" y="25"/>
                      </a:lnTo>
                      <a:lnTo>
                        <a:pt x="52" y="24"/>
                      </a:lnTo>
                      <a:lnTo>
                        <a:pt x="50" y="25"/>
                      </a:lnTo>
                      <a:lnTo>
                        <a:pt x="50" y="26"/>
                      </a:lnTo>
                      <a:lnTo>
                        <a:pt x="50" y="27"/>
                      </a:lnTo>
                      <a:lnTo>
                        <a:pt x="46" y="30"/>
                      </a:lnTo>
                      <a:lnTo>
                        <a:pt x="45" y="30"/>
                      </a:lnTo>
                      <a:lnTo>
                        <a:pt x="45" y="30"/>
                      </a:lnTo>
                      <a:lnTo>
                        <a:pt x="47" y="28"/>
                      </a:lnTo>
                      <a:lnTo>
                        <a:pt x="47" y="27"/>
                      </a:lnTo>
                      <a:lnTo>
                        <a:pt x="45" y="27"/>
                      </a:lnTo>
                      <a:lnTo>
                        <a:pt x="44" y="28"/>
                      </a:lnTo>
                      <a:lnTo>
                        <a:pt x="43" y="29"/>
                      </a:lnTo>
                      <a:lnTo>
                        <a:pt x="42" y="28"/>
                      </a:lnTo>
                      <a:lnTo>
                        <a:pt x="42" y="27"/>
                      </a:lnTo>
                      <a:lnTo>
                        <a:pt x="41" y="27"/>
                      </a:lnTo>
                      <a:lnTo>
                        <a:pt x="41" y="29"/>
                      </a:lnTo>
                      <a:lnTo>
                        <a:pt x="40" y="32"/>
                      </a:lnTo>
                      <a:lnTo>
                        <a:pt x="39" y="34"/>
                      </a:lnTo>
                      <a:lnTo>
                        <a:pt x="38" y="36"/>
                      </a:lnTo>
                      <a:lnTo>
                        <a:pt x="36" y="38"/>
                      </a:lnTo>
                      <a:lnTo>
                        <a:pt x="36" y="40"/>
                      </a:lnTo>
                      <a:lnTo>
                        <a:pt x="36" y="41"/>
                      </a:lnTo>
                      <a:lnTo>
                        <a:pt x="34" y="39"/>
                      </a:lnTo>
                      <a:lnTo>
                        <a:pt x="34" y="38"/>
                      </a:lnTo>
                      <a:lnTo>
                        <a:pt x="34" y="37"/>
                      </a:lnTo>
                      <a:lnTo>
                        <a:pt x="35" y="36"/>
                      </a:lnTo>
                      <a:lnTo>
                        <a:pt x="34" y="36"/>
                      </a:lnTo>
                      <a:lnTo>
                        <a:pt x="32" y="36"/>
                      </a:lnTo>
                      <a:lnTo>
                        <a:pt x="32" y="36"/>
                      </a:lnTo>
                      <a:lnTo>
                        <a:pt x="33" y="32"/>
                      </a:lnTo>
                      <a:lnTo>
                        <a:pt x="32" y="30"/>
                      </a:lnTo>
                      <a:lnTo>
                        <a:pt x="30" y="29"/>
                      </a:lnTo>
                      <a:lnTo>
                        <a:pt x="28" y="29"/>
                      </a:lnTo>
                      <a:lnTo>
                        <a:pt x="28" y="28"/>
                      </a:lnTo>
                      <a:lnTo>
                        <a:pt x="29" y="28"/>
                      </a:lnTo>
                      <a:lnTo>
                        <a:pt x="28" y="27"/>
                      </a:lnTo>
                      <a:lnTo>
                        <a:pt x="26" y="26"/>
                      </a:lnTo>
                      <a:lnTo>
                        <a:pt x="23" y="26"/>
                      </a:lnTo>
                      <a:lnTo>
                        <a:pt x="23" y="26"/>
                      </a:lnTo>
                      <a:lnTo>
                        <a:pt x="22" y="26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8" y="24"/>
                      </a:lnTo>
                      <a:lnTo>
                        <a:pt x="16" y="24"/>
                      </a:lnTo>
                      <a:lnTo>
                        <a:pt x="5" y="22"/>
                      </a:lnTo>
                      <a:lnTo>
                        <a:pt x="4" y="21"/>
                      </a:lnTo>
                      <a:lnTo>
                        <a:pt x="4" y="19"/>
                      </a:lnTo>
                      <a:lnTo>
                        <a:pt x="3" y="19"/>
                      </a:lnTo>
                      <a:lnTo>
                        <a:pt x="1" y="18"/>
                      </a:lnTo>
                      <a:lnTo>
                        <a:pt x="0" y="17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solidFill>
                  <a:srgbClr val="0000A0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27" name="Freeform 55"/>
              <p:cNvSpPr>
                <a:spLocks/>
              </p:cNvSpPr>
              <p:nvPr/>
            </p:nvSpPr>
            <p:spPr bwMode="auto">
              <a:xfrm>
                <a:off x="3878" y="1838"/>
                <a:ext cx="206" cy="351"/>
              </a:xfrm>
              <a:custGeom>
                <a:avLst/>
                <a:gdLst/>
                <a:ahLst/>
                <a:cxnLst>
                  <a:cxn ang="0">
                    <a:pos x="1" y="5"/>
                  </a:cxn>
                  <a:cxn ang="0">
                    <a:pos x="4" y="45"/>
                  </a:cxn>
                  <a:cxn ang="0">
                    <a:pos x="4" y="46"/>
                  </a:cxn>
                  <a:cxn ang="0">
                    <a:pos x="4" y="47"/>
                  </a:cxn>
                  <a:cxn ang="0">
                    <a:pos x="4" y="49"/>
                  </a:cxn>
                  <a:cxn ang="0">
                    <a:pos x="5" y="52"/>
                  </a:cxn>
                  <a:cxn ang="0">
                    <a:pos x="6" y="56"/>
                  </a:cxn>
                  <a:cxn ang="0">
                    <a:pos x="4" y="59"/>
                  </a:cxn>
                  <a:cxn ang="0">
                    <a:pos x="4" y="60"/>
                  </a:cxn>
                  <a:cxn ang="0">
                    <a:pos x="2" y="63"/>
                  </a:cxn>
                  <a:cxn ang="0">
                    <a:pos x="0" y="65"/>
                  </a:cxn>
                  <a:cxn ang="0">
                    <a:pos x="0" y="68"/>
                  </a:cxn>
                  <a:cxn ang="0">
                    <a:pos x="0" y="71"/>
                  </a:cxn>
                  <a:cxn ang="0">
                    <a:pos x="0" y="71"/>
                  </a:cxn>
                  <a:cxn ang="0">
                    <a:pos x="0" y="72"/>
                  </a:cxn>
                  <a:cxn ang="0">
                    <a:pos x="0" y="72"/>
                  </a:cxn>
                  <a:cxn ang="0">
                    <a:pos x="1" y="72"/>
                  </a:cxn>
                  <a:cxn ang="0">
                    <a:pos x="2" y="72"/>
                  </a:cxn>
                  <a:cxn ang="0">
                    <a:pos x="2" y="71"/>
                  </a:cxn>
                  <a:cxn ang="0">
                    <a:pos x="2" y="70"/>
                  </a:cxn>
                  <a:cxn ang="0">
                    <a:pos x="5" y="70"/>
                  </a:cxn>
                  <a:cxn ang="0">
                    <a:pos x="8" y="69"/>
                  </a:cxn>
                  <a:cxn ang="0">
                    <a:pos x="12" y="71"/>
                  </a:cxn>
                  <a:cxn ang="0">
                    <a:pos x="12" y="71"/>
                  </a:cxn>
                  <a:cxn ang="0">
                    <a:pos x="13" y="71"/>
                  </a:cxn>
                  <a:cxn ang="0">
                    <a:pos x="14" y="68"/>
                  </a:cxn>
                  <a:cxn ang="0">
                    <a:pos x="16" y="68"/>
                  </a:cxn>
                  <a:cxn ang="0">
                    <a:pos x="17" y="69"/>
                  </a:cxn>
                  <a:cxn ang="0">
                    <a:pos x="18" y="70"/>
                  </a:cxn>
                  <a:cxn ang="0">
                    <a:pos x="19" y="69"/>
                  </a:cxn>
                  <a:cxn ang="0">
                    <a:pos x="20" y="65"/>
                  </a:cxn>
                  <a:cxn ang="0">
                    <a:pos x="21" y="64"/>
                  </a:cxn>
                  <a:cxn ang="0">
                    <a:pos x="22" y="64"/>
                  </a:cxn>
                  <a:cxn ang="0">
                    <a:pos x="24" y="66"/>
                  </a:cxn>
                  <a:cxn ang="0">
                    <a:pos x="27" y="66"/>
                  </a:cxn>
                  <a:cxn ang="0">
                    <a:pos x="28" y="63"/>
                  </a:cxn>
                  <a:cxn ang="0">
                    <a:pos x="33" y="56"/>
                  </a:cxn>
                  <a:cxn ang="0">
                    <a:pos x="33" y="53"/>
                  </a:cxn>
                  <a:cxn ang="0">
                    <a:pos x="34" y="53"/>
                  </a:cxn>
                  <a:cxn ang="0">
                    <a:pos x="37" y="53"/>
                  </a:cxn>
                  <a:cxn ang="0">
                    <a:pos x="38" y="52"/>
                  </a:cxn>
                  <a:cxn ang="0">
                    <a:pos x="40" y="51"/>
                  </a:cxn>
                  <a:cxn ang="0">
                    <a:pos x="40" y="50"/>
                  </a:cxn>
                  <a:cxn ang="0">
                    <a:pos x="40" y="47"/>
                  </a:cxn>
                  <a:cxn ang="0">
                    <a:pos x="40" y="47"/>
                  </a:cxn>
                  <a:cxn ang="0">
                    <a:pos x="40" y="45"/>
                  </a:cxn>
                  <a:cxn ang="0">
                    <a:pos x="35" y="1"/>
                  </a:cxn>
                  <a:cxn ang="0">
                    <a:pos x="35" y="0"/>
                  </a:cxn>
                  <a:cxn ang="0">
                    <a:pos x="9" y="3"/>
                  </a:cxn>
                  <a:cxn ang="0">
                    <a:pos x="8" y="4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3" y="6"/>
                  </a:cxn>
                  <a:cxn ang="0">
                    <a:pos x="1" y="5"/>
                  </a:cxn>
                  <a:cxn ang="0">
                    <a:pos x="1" y="5"/>
                  </a:cxn>
                </a:cxnLst>
                <a:rect l="0" t="0" r="r" b="b"/>
                <a:pathLst>
                  <a:path w="40" h="72">
                    <a:moveTo>
                      <a:pt x="1" y="5"/>
                    </a:moveTo>
                    <a:lnTo>
                      <a:pt x="4" y="45"/>
                    </a:lnTo>
                    <a:lnTo>
                      <a:pt x="4" y="46"/>
                    </a:lnTo>
                    <a:lnTo>
                      <a:pt x="4" y="47"/>
                    </a:lnTo>
                    <a:lnTo>
                      <a:pt x="4" y="49"/>
                    </a:lnTo>
                    <a:lnTo>
                      <a:pt x="5" y="52"/>
                    </a:lnTo>
                    <a:lnTo>
                      <a:pt x="6" y="56"/>
                    </a:lnTo>
                    <a:lnTo>
                      <a:pt x="4" y="59"/>
                    </a:lnTo>
                    <a:lnTo>
                      <a:pt x="4" y="60"/>
                    </a:lnTo>
                    <a:lnTo>
                      <a:pt x="2" y="63"/>
                    </a:lnTo>
                    <a:lnTo>
                      <a:pt x="0" y="65"/>
                    </a:lnTo>
                    <a:lnTo>
                      <a:pt x="0" y="68"/>
                    </a:lnTo>
                    <a:lnTo>
                      <a:pt x="0" y="71"/>
                    </a:lnTo>
                    <a:lnTo>
                      <a:pt x="0" y="71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1" y="72"/>
                    </a:lnTo>
                    <a:lnTo>
                      <a:pt x="2" y="72"/>
                    </a:lnTo>
                    <a:lnTo>
                      <a:pt x="2" y="71"/>
                    </a:lnTo>
                    <a:lnTo>
                      <a:pt x="2" y="70"/>
                    </a:lnTo>
                    <a:lnTo>
                      <a:pt x="5" y="70"/>
                    </a:lnTo>
                    <a:lnTo>
                      <a:pt x="8" y="69"/>
                    </a:lnTo>
                    <a:lnTo>
                      <a:pt x="12" y="71"/>
                    </a:lnTo>
                    <a:lnTo>
                      <a:pt x="12" y="71"/>
                    </a:lnTo>
                    <a:lnTo>
                      <a:pt x="13" y="71"/>
                    </a:lnTo>
                    <a:lnTo>
                      <a:pt x="14" y="68"/>
                    </a:lnTo>
                    <a:lnTo>
                      <a:pt x="16" y="68"/>
                    </a:lnTo>
                    <a:lnTo>
                      <a:pt x="17" y="69"/>
                    </a:lnTo>
                    <a:lnTo>
                      <a:pt x="18" y="70"/>
                    </a:lnTo>
                    <a:lnTo>
                      <a:pt x="19" y="69"/>
                    </a:lnTo>
                    <a:lnTo>
                      <a:pt x="20" y="65"/>
                    </a:lnTo>
                    <a:lnTo>
                      <a:pt x="21" y="64"/>
                    </a:lnTo>
                    <a:lnTo>
                      <a:pt x="22" y="64"/>
                    </a:lnTo>
                    <a:lnTo>
                      <a:pt x="24" y="66"/>
                    </a:lnTo>
                    <a:lnTo>
                      <a:pt x="27" y="66"/>
                    </a:lnTo>
                    <a:lnTo>
                      <a:pt x="28" y="63"/>
                    </a:lnTo>
                    <a:lnTo>
                      <a:pt x="33" y="56"/>
                    </a:lnTo>
                    <a:lnTo>
                      <a:pt x="33" y="53"/>
                    </a:lnTo>
                    <a:lnTo>
                      <a:pt x="34" y="53"/>
                    </a:lnTo>
                    <a:lnTo>
                      <a:pt x="37" y="53"/>
                    </a:lnTo>
                    <a:lnTo>
                      <a:pt x="38" y="52"/>
                    </a:lnTo>
                    <a:lnTo>
                      <a:pt x="40" y="51"/>
                    </a:lnTo>
                    <a:lnTo>
                      <a:pt x="40" y="50"/>
                    </a:lnTo>
                    <a:lnTo>
                      <a:pt x="40" y="47"/>
                    </a:lnTo>
                    <a:lnTo>
                      <a:pt x="40" y="47"/>
                    </a:lnTo>
                    <a:lnTo>
                      <a:pt x="40" y="45"/>
                    </a:lnTo>
                    <a:lnTo>
                      <a:pt x="35" y="1"/>
                    </a:lnTo>
                    <a:lnTo>
                      <a:pt x="35" y="0"/>
                    </a:lnTo>
                    <a:lnTo>
                      <a:pt x="9" y="3"/>
                    </a:lnTo>
                    <a:lnTo>
                      <a:pt x="8" y="4"/>
                    </a:lnTo>
                    <a:lnTo>
                      <a:pt x="6" y="5"/>
                    </a:lnTo>
                    <a:lnTo>
                      <a:pt x="5" y="6"/>
                    </a:lnTo>
                    <a:lnTo>
                      <a:pt x="3" y="6"/>
                    </a:lnTo>
                    <a:lnTo>
                      <a:pt x="1" y="5"/>
                    </a:lnTo>
                    <a:lnTo>
                      <a:pt x="1" y="5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8" name="Freeform 56"/>
              <p:cNvSpPr>
                <a:spLocks/>
              </p:cNvSpPr>
              <p:nvPr/>
            </p:nvSpPr>
            <p:spPr bwMode="auto">
              <a:xfrm>
                <a:off x="3664" y="2423"/>
                <a:ext cx="240" cy="405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15" y="2"/>
                  </a:cxn>
                  <a:cxn ang="0">
                    <a:pos x="15" y="3"/>
                  </a:cxn>
                  <a:cxn ang="0">
                    <a:pos x="12" y="5"/>
                  </a:cxn>
                  <a:cxn ang="0">
                    <a:pos x="12" y="8"/>
                  </a:cxn>
                  <a:cxn ang="0">
                    <a:pos x="12" y="11"/>
                  </a:cxn>
                  <a:cxn ang="0">
                    <a:pos x="11" y="12"/>
                  </a:cxn>
                  <a:cxn ang="0">
                    <a:pos x="9" y="14"/>
                  </a:cxn>
                  <a:cxn ang="0">
                    <a:pos x="7" y="16"/>
                  </a:cxn>
                  <a:cxn ang="0">
                    <a:pos x="6" y="17"/>
                  </a:cxn>
                  <a:cxn ang="0">
                    <a:pos x="6" y="19"/>
                  </a:cxn>
                  <a:cxn ang="0">
                    <a:pos x="5" y="21"/>
                  </a:cxn>
                  <a:cxn ang="0">
                    <a:pos x="5" y="22"/>
                  </a:cxn>
                  <a:cxn ang="0">
                    <a:pos x="4" y="25"/>
                  </a:cxn>
                  <a:cxn ang="0">
                    <a:pos x="3" y="27"/>
                  </a:cxn>
                  <a:cxn ang="0">
                    <a:pos x="4" y="30"/>
                  </a:cxn>
                  <a:cxn ang="0">
                    <a:pos x="5" y="31"/>
                  </a:cxn>
                  <a:cxn ang="0">
                    <a:pos x="5" y="33"/>
                  </a:cxn>
                  <a:cxn ang="0">
                    <a:pos x="5" y="33"/>
                  </a:cxn>
                  <a:cxn ang="0">
                    <a:pos x="5" y="34"/>
                  </a:cxn>
                  <a:cxn ang="0">
                    <a:pos x="5" y="34"/>
                  </a:cxn>
                  <a:cxn ang="0">
                    <a:pos x="4" y="36"/>
                  </a:cxn>
                  <a:cxn ang="0">
                    <a:pos x="5" y="37"/>
                  </a:cxn>
                  <a:cxn ang="0">
                    <a:pos x="4" y="38"/>
                  </a:cxn>
                  <a:cxn ang="0">
                    <a:pos x="6" y="42"/>
                  </a:cxn>
                  <a:cxn ang="0">
                    <a:pos x="6" y="45"/>
                  </a:cxn>
                  <a:cxn ang="0">
                    <a:pos x="7" y="47"/>
                  </a:cxn>
                  <a:cxn ang="0">
                    <a:pos x="8" y="48"/>
                  </a:cxn>
                  <a:cxn ang="0">
                    <a:pos x="8" y="49"/>
                  </a:cxn>
                  <a:cxn ang="0">
                    <a:pos x="6" y="50"/>
                  </a:cxn>
                  <a:cxn ang="0">
                    <a:pos x="6" y="51"/>
                  </a:cxn>
                  <a:cxn ang="0">
                    <a:pos x="5" y="54"/>
                  </a:cxn>
                  <a:cxn ang="0">
                    <a:pos x="3" y="59"/>
                  </a:cxn>
                  <a:cxn ang="0">
                    <a:pos x="0" y="66"/>
                  </a:cxn>
                  <a:cxn ang="0">
                    <a:pos x="0" y="71"/>
                  </a:cxn>
                  <a:cxn ang="0">
                    <a:pos x="27" y="70"/>
                  </a:cxn>
                  <a:cxn ang="0">
                    <a:pos x="27" y="71"/>
                  </a:cxn>
                  <a:cxn ang="0">
                    <a:pos x="26" y="73"/>
                  </a:cxn>
                  <a:cxn ang="0">
                    <a:pos x="27" y="77"/>
                  </a:cxn>
                  <a:cxn ang="0">
                    <a:pos x="29" y="80"/>
                  </a:cxn>
                  <a:cxn ang="0">
                    <a:pos x="30" y="83"/>
                  </a:cxn>
                  <a:cxn ang="0">
                    <a:pos x="32" y="83"/>
                  </a:cxn>
                  <a:cxn ang="0">
                    <a:pos x="35" y="81"/>
                  </a:cxn>
                  <a:cxn ang="0">
                    <a:pos x="41" y="79"/>
                  </a:cxn>
                  <a:cxn ang="0">
                    <a:pos x="43" y="79"/>
                  </a:cxn>
                  <a:cxn ang="0">
                    <a:pos x="45" y="78"/>
                  </a:cxn>
                  <a:cxn ang="0">
                    <a:pos x="46" y="79"/>
                  </a:cxn>
                  <a:cxn ang="0">
                    <a:pos x="47" y="80"/>
                  </a:cxn>
                  <a:cxn ang="0">
                    <a:pos x="47" y="79"/>
                  </a:cxn>
                  <a:cxn ang="0">
                    <a:pos x="44" y="54"/>
                  </a:cxn>
                  <a:cxn ang="0">
                    <a:pos x="44" y="52"/>
                  </a:cxn>
                  <a:cxn ang="0">
                    <a:pos x="45" y="2"/>
                  </a:cxn>
                  <a:cxn ang="0">
                    <a:pos x="44" y="0"/>
                  </a:cxn>
                  <a:cxn ang="0">
                    <a:pos x="44" y="0"/>
                  </a:cxn>
                </a:cxnLst>
                <a:rect l="0" t="0" r="r" b="b"/>
                <a:pathLst>
                  <a:path w="47" h="83">
                    <a:moveTo>
                      <a:pt x="44" y="0"/>
                    </a:moveTo>
                    <a:lnTo>
                      <a:pt x="15" y="2"/>
                    </a:lnTo>
                    <a:lnTo>
                      <a:pt x="15" y="3"/>
                    </a:lnTo>
                    <a:lnTo>
                      <a:pt x="12" y="5"/>
                    </a:lnTo>
                    <a:lnTo>
                      <a:pt x="12" y="8"/>
                    </a:lnTo>
                    <a:lnTo>
                      <a:pt x="12" y="11"/>
                    </a:lnTo>
                    <a:lnTo>
                      <a:pt x="11" y="12"/>
                    </a:lnTo>
                    <a:lnTo>
                      <a:pt x="9" y="14"/>
                    </a:lnTo>
                    <a:lnTo>
                      <a:pt x="7" y="16"/>
                    </a:lnTo>
                    <a:lnTo>
                      <a:pt x="6" y="17"/>
                    </a:lnTo>
                    <a:lnTo>
                      <a:pt x="6" y="19"/>
                    </a:lnTo>
                    <a:lnTo>
                      <a:pt x="5" y="21"/>
                    </a:lnTo>
                    <a:lnTo>
                      <a:pt x="5" y="22"/>
                    </a:lnTo>
                    <a:lnTo>
                      <a:pt x="4" y="25"/>
                    </a:lnTo>
                    <a:lnTo>
                      <a:pt x="3" y="27"/>
                    </a:lnTo>
                    <a:lnTo>
                      <a:pt x="4" y="30"/>
                    </a:lnTo>
                    <a:lnTo>
                      <a:pt x="5" y="31"/>
                    </a:lnTo>
                    <a:lnTo>
                      <a:pt x="5" y="33"/>
                    </a:lnTo>
                    <a:lnTo>
                      <a:pt x="5" y="33"/>
                    </a:lnTo>
                    <a:lnTo>
                      <a:pt x="5" y="34"/>
                    </a:lnTo>
                    <a:lnTo>
                      <a:pt x="5" y="34"/>
                    </a:lnTo>
                    <a:lnTo>
                      <a:pt x="4" y="36"/>
                    </a:lnTo>
                    <a:lnTo>
                      <a:pt x="5" y="37"/>
                    </a:lnTo>
                    <a:lnTo>
                      <a:pt x="4" y="38"/>
                    </a:lnTo>
                    <a:lnTo>
                      <a:pt x="6" y="42"/>
                    </a:lnTo>
                    <a:lnTo>
                      <a:pt x="6" y="45"/>
                    </a:lnTo>
                    <a:lnTo>
                      <a:pt x="7" y="47"/>
                    </a:lnTo>
                    <a:lnTo>
                      <a:pt x="8" y="48"/>
                    </a:lnTo>
                    <a:lnTo>
                      <a:pt x="8" y="49"/>
                    </a:lnTo>
                    <a:lnTo>
                      <a:pt x="6" y="50"/>
                    </a:lnTo>
                    <a:lnTo>
                      <a:pt x="6" y="51"/>
                    </a:lnTo>
                    <a:lnTo>
                      <a:pt x="5" y="54"/>
                    </a:lnTo>
                    <a:lnTo>
                      <a:pt x="3" y="59"/>
                    </a:lnTo>
                    <a:lnTo>
                      <a:pt x="0" y="66"/>
                    </a:lnTo>
                    <a:lnTo>
                      <a:pt x="0" y="71"/>
                    </a:lnTo>
                    <a:lnTo>
                      <a:pt x="27" y="70"/>
                    </a:lnTo>
                    <a:lnTo>
                      <a:pt x="27" y="71"/>
                    </a:lnTo>
                    <a:lnTo>
                      <a:pt x="26" y="73"/>
                    </a:lnTo>
                    <a:lnTo>
                      <a:pt x="27" y="77"/>
                    </a:lnTo>
                    <a:lnTo>
                      <a:pt x="29" y="80"/>
                    </a:lnTo>
                    <a:lnTo>
                      <a:pt x="30" y="83"/>
                    </a:lnTo>
                    <a:lnTo>
                      <a:pt x="32" y="83"/>
                    </a:lnTo>
                    <a:lnTo>
                      <a:pt x="35" y="81"/>
                    </a:lnTo>
                    <a:lnTo>
                      <a:pt x="41" y="79"/>
                    </a:lnTo>
                    <a:lnTo>
                      <a:pt x="43" y="79"/>
                    </a:lnTo>
                    <a:lnTo>
                      <a:pt x="45" y="78"/>
                    </a:lnTo>
                    <a:lnTo>
                      <a:pt x="46" y="79"/>
                    </a:lnTo>
                    <a:lnTo>
                      <a:pt x="47" y="80"/>
                    </a:lnTo>
                    <a:lnTo>
                      <a:pt x="47" y="79"/>
                    </a:lnTo>
                    <a:lnTo>
                      <a:pt x="44" y="54"/>
                    </a:lnTo>
                    <a:lnTo>
                      <a:pt x="44" y="52"/>
                    </a:lnTo>
                    <a:lnTo>
                      <a:pt x="45" y="2"/>
                    </a:lnTo>
                    <a:lnTo>
                      <a:pt x="44" y="0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9" name="Freeform 57"/>
              <p:cNvSpPr>
                <a:spLocks/>
              </p:cNvSpPr>
              <p:nvPr/>
            </p:nvSpPr>
            <p:spPr bwMode="auto">
              <a:xfrm>
                <a:off x="4330" y="1721"/>
                <a:ext cx="404" cy="249"/>
              </a:xfrm>
              <a:custGeom>
                <a:avLst/>
                <a:gdLst/>
                <a:ahLst/>
                <a:cxnLst>
                  <a:cxn ang="0">
                    <a:pos x="19" y="49"/>
                  </a:cxn>
                  <a:cxn ang="0">
                    <a:pos x="55" y="42"/>
                  </a:cxn>
                  <a:cxn ang="0">
                    <a:pos x="66" y="40"/>
                  </a:cxn>
                  <a:cxn ang="0">
                    <a:pos x="67" y="40"/>
                  </a:cxn>
                  <a:cxn ang="0">
                    <a:pos x="67" y="39"/>
                  </a:cxn>
                  <a:cxn ang="0">
                    <a:pos x="67" y="38"/>
                  </a:cxn>
                  <a:cxn ang="0">
                    <a:pos x="68" y="37"/>
                  </a:cxn>
                  <a:cxn ang="0">
                    <a:pos x="70" y="37"/>
                  </a:cxn>
                  <a:cxn ang="0">
                    <a:pos x="71" y="37"/>
                  </a:cxn>
                  <a:cxn ang="0">
                    <a:pos x="74" y="35"/>
                  </a:cxn>
                  <a:cxn ang="0">
                    <a:pos x="74" y="33"/>
                  </a:cxn>
                  <a:cxn ang="0">
                    <a:pos x="77" y="31"/>
                  </a:cxn>
                  <a:cxn ang="0">
                    <a:pos x="79" y="30"/>
                  </a:cxn>
                  <a:cxn ang="0">
                    <a:pos x="79" y="29"/>
                  </a:cxn>
                  <a:cxn ang="0">
                    <a:pos x="77" y="28"/>
                  </a:cxn>
                  <a:cxn ang="0">
                    <a:pos x="76" y="27"/>
                  </a:cxn>
                  <a:cxn ang="0">
                    <a:pos x="75" y="27"/>
                  </a:cxn>
                  <a:cxn ang="0">
                    <a:pos x="75" y="26"/>
                  </a:cxn>
                  <a:cxn ang="0">
                    <a:pos x="73" y="26"/>
                  </a:cxn>
                  <a:cxn ang="0">
                    <a:pos x="73" y="24"/>
                  </a:cxn>
                  <a:cxn ang="0">
                    <a:pos x="71" y="24"/>
                  </a:cxn>
                  <a:cxn ang="0">
                    <a:pos x="71" y="23"/>
                  </a:cxn>
                  <a:cxn ang="0">
                    <a:pos x="71" y="20"/>
                  </a:cxn>
                  <a:cxn ang="0">
                    <a:pos x="72" y="20"/>
                  </a:cxn>
                  <a:cxn ang="0">
                    <a:pos x="71" y="18"/>
                  </a:cxn>
                  <a:cxn ang="0">
                    <a:pos x="70" y="17"/>
                  </a:cxn>
                  <a:cxn ang="0">
                    <a:pos x="70" y="17"/>
                  </a:cxn>
                  <a:cxn ang="0">
                    <a:pos x="71" y="16"/>
                  </a:cxn>
                  <a:cxn ang="0">
                    <a:pos x="72" y="15"/>
                  </a:cxn>
                  <a:cxn ang="0">
                    <a:pos x="73" y="12"/>
                  </a:cxn>
                  <a:cxn ang="0">
                    <a:pos x="73" y="11"/>
                  </a:cxn>
                  <a:cxn ang="0">
                    <a:pos x="74" y="10"/>
                  </a:cxn>
                  <a:cxn ang="0">
                    <a:pos x="74" y="9"/>
                  </a:cxn>
                  <a:cxn ang="0">
                    <a:pos x="73" y="9"/>
                  </a:cxn>
                  <a:cxn ang="0">
                    <a:pos x="70" y="8"/>
                  </a:cxn>
                  <a:cxn ang="0">
                    <a:pos x="70" y="8"/>
                  </a:cxn>
                  <a:cxn ang="0">
                    <a:pos x="69" y="7"/>
                  </a:cxn>
                  <a:cxn ang="0">
                    <a:pos x="69" y="6"/>
                  </a:cxn>
                  <a:cxn ang="0">
                    <a:pos x="67" y="3"/>
                  </a:cxn>
                  <a:cxn ang="0">
                    <a:pos x="66" y="3"/>
                  </a:cxn>
                  <a:cxn ang="0">
                    <a:pos x="66" y="2"/>
                  </a:cxn>
                  <a:cxn ang="0">
                    <a:pos x="65" y="2"/>
                  </a:cxn>
                  <a:cxn ang="0">
                    <a:pos x="65" y="2"/>
                  </a:cxn>
                  <a:cxn ang="0">
                    <a:pos x="65" y="1"/>
                  </a:cxn>
                  <a:cxn ang="0">
                    <a:pos x="64" y="0"/>
                  </a:cxn>
                  <a:cxn ang="0">
                    <a:pos x="9" y="11"/>
                  </a:cxn>
                  <a:cxn ang="0">
                    <a:pos x="8" y="7"/>
                  </a:cxn>
                  <a:cxn ang="0">
                    <a:pos x="5" y="10"/>
                  </a:cxn>
                  <a:cxn ang="0">
                    <a:pos x="5" y="10"/>
                  </a:cxn>
                  <a:cxn ang="0">
                    <a:pos x="4" y="9"/>
                  </a:cxn>
                  <a:cxn ang="0">
                    <a:pos x="4" y="9"/>
                  </a:cxn>
                  <a:cxn ang="0">
                    <a:pos x="3" y="11"/>
                  </a:cxn>
                  <a:cxn ang="0">
                    <a:pos x="1" y="13"/>
                  </a:cxn>
                  <a:cxn ang="0">
                    <a:pos x="0" y="14"/>
                  </a:cxn>
                  <a:cxn ang="0">
                    <a:pos x="4" y="36"/>
                  </a:cxn>
                  <a:cxn ang="0">
                    <a:pos x="6" y="51"/>
                  </a:cxn>
                  <a:cxn ang="0">
                    <a:pos x="19" y="49"/>
                  </a:cxn>
                  <a:cxn ang="0">
                    <a:pos x="19" y="49"/>
                  </a:cxn>
                </a:cxnLst>
                <a:rect l="0" t="0" r="r" b="b"/>
                <a:pathLst>
                  <a:path w="79" h="51">
                    <a:moveTo>
                      <a:pt x="19" y="49"/>
                    </a:moveTo>
                    <a:lnTo>
                      <a:pt x="55" y="42"/>
                    </a:lnTo>
                    <a:lnTo>
                      <a:pt x="66" y="40"/>
                    </a:lnTo>
                    <a:lnTo>
                      <a:pt x="67" y="40"/>
                    </a:lnTo>
                    <a:lnTo>
                      <a:pt x="67" y="39"/>
                    </a:lnTo>
                    <a:lnTo>
                      <a:pt x="67" y="38"/>
                    </a:lnTo>
                    <a:lnTo>
                      <a:pt x="68" y="37"/>
                    </a:lnTo>
                    <a:lnTo>
                      <a:pt x="70" y="37"/>
                    </a:lnTo>
                    <a:lnTo>
                      <a:pt x="71" y="37"/>
                    </a:lnTo>
                    <a:lnTo>
                      <a:pt x="74" y="35"/>
                    </a:lnTo>
                    <a:lnTo>
                      <a:pt x="74" y="33"/>
                    </a:lnTo>
                    <a:lnTo>
                      <a:pt x="77" y="31"/>
                    </a:lnTo>
                    <a:lnTo>
                      <a:pt x="79" y="30"/>
                    </a:lnTo>
                    <a:lnTo>
                      <a:pt x="79" y="29"/>
                    </a:lnTo>
                    <a:lnTo>
                      <a:pt x="77" y="28"/>
                    </a:lnTo>
                    <a:lnTo>
                      <a:pt x="76" y="27"/>
                    </a:lnTo>
                    <a:lnTo>
                      <a:pt x="75" y="27"/>
                    </a:lnTo>
                    <a:lnTo>
                      <a:pt x="75" y="26"/>
                    </a:lnTo>
                    <a:lnTo>
                      <a:pt x="73" y="26"/>
                    </a:lnTo>
                    <a:lnTo>
                      <a:pt x="73" y="24"/>
                    </a:lnTo>
                    <a:lnTo>
                      <a:pt x="71" y="24"/>
                    </a:lnTo>
                    <a:lnTo>
                      <a:pt x="71" y="23"/>
                    </a:lnTo>
                    <a:lnTo>
                      <a:pt x="71" y="20"/>
                    </a:lnTo>
                    <a:lnTo>
                      <a:pt x="72" y="20"/>
                    </a:lnTo>
                    <a:lnTo>
                      <a:pt x="71" y="18"/>
                    </a:lnTo>
                    <a:lnTo>
                      <a:pt x="70" y="17"/>
                    </a:lnTo>
                    <a:lnTo>
                      <a:pt x="70" y="17"/>
                    </a:lnTo>
                    <a:lnTo>
                      <a:pt x="71" y="16"/>
                    </a:lnTo>
                    <a:lnTo>
                      <a:pt x="72" y="15"/>
                    </a:lnTo>
                    <a:lnTo>
                      <a:pt x="73" y="12"/>
                    </a:lnTo>
                    <a:lnTo>
                      <a:pt x="73" y="11"/>
                    </a:lnTo>
                    <a:lnTo>
                      <a:pt x="74" y="10"/>
                    </a:lnTo>
                    <a:lnTo>
                      <a:pt x="74" y="9"/>
                    </a:lnTo>
                    <a:lnTo>
                      <a:pt x="73" y="9"/>
                    </a:lnTo>
                    <a:lnTo>
                      <a:pt x="70" y="8"/>
                    </a:lnTo>
                    <a:lnTo>
                      <a:pt x="70" y="8"/>
                    </a:lnTo>
                    <a:lnTo>
                      <a:pt x="69" y="7"/>
                    </a:lnTo>
                    <a:lnTo>
                      <a:pt x="69" y="6"/>
                    </a:lnTo>
                    <a:lnTo>
                      <a:pt x="67" y="3"/>
                    </a:lnTo>
                    <a:lnTo>
                      <a:pt x="66" y="3"/>
                    </a:lnTo>
                    <a:lnTo>
                      <a:pt x="66" y="2"/>
                    </a:lnTo>
                    <a:lnTo>
                      <a:pt x="65" y="2"/>
                    </a:lnTo>
                    <a:lnTo>
                      <a:pt x="65" y="2"/>
                    </a:lnTo>
                    <a:lnTo>
                      <a:pt x="65" y="1"/>
                    </a:lnTo>
                    <a:lnTo>
                      <a:pt x="64" y="0"/>
                    </a:lnTo>
                    <a:lnTo>
                      <a:pt x="9" y="11"/>
                    </a:lnTo>
                    <a:lnTo>
                      <a:pt x="8" y="7"/>
                    </a:lnTo>
                    <a:lnTo>
                      <a:pt x="5" y="10"/>
                    </a:lnTo>
                    <a:lnTo>
                      <a:pt x="5" y="10"/>
                    </a:lnTo>
                    <a:lnTo>
                      <a:pt x="4" y="9"/>
                    </a:lnTo>
                    <a:lnTo>
                      <a:pt x="4" y="9"/>
                    </a:lnTo>
                    <a:lnTo>
                      <a:pt x="3" y="11"/>
                    </a:lnTo>
                    <a:lnTo>
                      <a:pt x="1" y="13"/>
                    </a:lnTo>
                    <a:lnTo>
                      <a:pt x="0" y="14"/>
                    </a:lnTo>
                    <a:lnTo>
                      <a:pt x="4" y="36"/>
                    </a:lnTo>
                    <a:lnTo>
                      <a:pt x="6" y="51"/>
                    </a:lnTo>
                    <a:lnTo>
                      <a:pt x="19" y="49"/>
                    </a:lnTo>
                    <a:lnTo>
                      <a:pt x="19" y="49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0" name="Freeform 58"/>
              <p:cNvSpPr>
                <a:spLocks/>
              </p:cNvSpPr>
              <p:nvPr/>
            </p:nvSpPr>
            <p:spPr bwMode="auto">
              <a:xfrm>
                <a:off x="4196" y="1970"/>
                <a:ext cx="523" cy="287"/>
              </a:xfrm>
              <a:custGeom>
                <a:avLst/>
                <a:gdLst/>
                <a:ahLst/>
                <a:cxnLst>
                  <a:cxn ang="0">
                    <a:pos x="31" y="55"/>
                  </a:cxn>
                  <a:cxn ang="0">
                    <a:pos x="26" y="56"/>
                  </a:cxn>
                  <a:cxn ang="0">
                    <a:pos x="22" y="56"/>
                  </a:cxn>
                  <a:cxn ang="0">
                    <a:pos x="5" y="56"/>
                  </a:cxn>
                  <a:cxn ang="0">
                    <a:pos x="9" y="52"/>
                  </a:cxn>
                  <a:cxn ang="0">
                    <a:pos x="10" y="49"/>
                  </a:cxn>
                  <a:cxn ang="0">
                    <a:pos x="19" y="40"/>
                  </a:cxn>
                  <a:cxn ang="0">
                    <a:pos x="21" y="44"/>
                  </a:cxn>
                  <a:cxn ang="0">
                    <a:pos x="27" y="44"/>
                  </a:cxn>
                  <a:cxn ang="0">
                    <a:pos x="29" y="43"/>
                  </a:cxn>
                  <a:cxn ang="0">
                    <a:pos x="34" y="42"/>
                  </a:cxn>
                  <a:cxn ang="0">
                    <a:pos x="36" y="41"/>
                  </a:cxn>
                  <a:cxn ang="0">
                    <a:pos x="42" y="36"/>
                  </a:cxn>
                  <a:cxn ang="0">
                    <a:pos x="44" y="28"/>
                  </a:cxn>
                  <a:cxn ang="0">
                    <a:pos x="49" y="18"/>
                  </a:cxn>
                  <a:cxn ang="0">
                    <a:pos x="52" y="19"/>
                  </a:cxn>
                  <a:cxn ang="0">
                    <a:pos x="55" y="12"/>
                  </a:cxn>
                  <a:cxn ang="0">
                    <a:pos x="59" y="10"/>
                  </a:cxn>
                  <a:cxn ang="0">
                    <a:pos x="61" y="5"/>
                  </a:cxn>
                  <a:cxn ang="0">
                    <a:pos x="61" y="1"/>
                  </a:cxn>
                  <a:cxn ang="0">
                    <a:pos x="68" y="4"/>
                  </a:cxn>
                  <a:cxn ang="0">
                    <a:pos x="70" y="1"/>
                  </a:cxn>
                  <a:cxn ang="0">
                    <a:pos x="73" y="2"/>
                  </a:cxn>
                  <a:cxn ang="0">
                    <a:pos x="76" y="4"/>
                  </a:cxn>
                  <a:cxn ang="0">
                    <a:pos x="80" y="8"/>
                  </a:cxn>
                  <a:cxn ang="0">
                    <a:pos x="77" y="14"/>
                  </a:cxn>
                  <a:cxn ang="0">
                    <a:pos x="81" y="15"/>
                  </a:cxn>
                  <a:cxn ang="0">
                    <a:pos x="84" y="17"/>
                  </a:cxn>
                  <a:cxn ang="0">
                    <a:pos x="87" y="18"/>
                  </a:cxn>
                  <a:cxn ang="0">
                    <a:pos x="93" y="20"/>
                  </a:cxn>
                  <a:cxn ang="0">
                    <a:pos x="93" y="23"/>
                  </a:cxn>
                  <a:cxn ang="0">
                    <a:pos x="92" y="26"/>
                  </a:cxn>
                  <a:cxn ang="0">
                    <a:pos x="95" y="29"/>
                  </a:cxn>
                  <a:cxn ang="0">
                    <a:pos x="93" y="30"/>
                  </a:cxn>
                  <a:cxn ang="0">
                    <a:pos x="94" y="31"/>
                  </a:cxn>
                  <a:cxn ang="0">
                    <a:pos x="92" y="32"/>
                  </a:cxn>
                  <a:cxn ang="0">
                    <a:pos x="94" y="33"/>
                  </a:cxn>
                  <a:cxn ang="0">
                    <a:pos x="94" y="36"/>
                  </a:cxn>
                  <a:cxn ang="0">
                    <a:pos x="92" y="36"/>
                  </a:cxn>
                  <a:cxn ang="0">
                    <a:pos x="96" y="37"/>
                  </a:cxn>
                  <a:cxn ang="0">
                    <a:pos x="100" y="36"/>
                  </a:cxn>
                  <a:cxn ang="0">
                    <a:pos x="101" y="42"/>
                  </a:cxn>
                  <a:cxn ang="0">
                    <a:pos x="101" y="43"/>
                  </a:cxn>
                </a:cxnLst>
                <a:rect l="0" t="0" r="r" b="b"/>
                <a:pathLst>
                  <a:path w="102" h="59">
                    <a:moveTo>
                      <a:pt x="101" y="43"/>
                    </a:moveTo>
                    <a:lnTo>
                      <a:pt x="67" y="50"/>
                    </a:lnTo>
                    <a:lnTo>
                      <a:pt x="31" y="55"/>
                    </a:lnTo>
                    <a:lnTo>
                      <a:pt x="31" y="55"/>
                    </a:lnTo>
                    <a:lnTo>
                      <a:pt x="29" y="56"/>
                    </a:lnTo>
                    <a:lnTo>
                      <a:pt x="26" y="56"/>
                    </a:lnTo>
                    <a:lnTo>
                      <a:pt x="26" y="55"/>
                    </a:lnTo>
                    <a:lnTo>
                      <a:pt x="22" y="56"/>
                    </a:lnTo>
                    <a:lnTo>
                      <a:pt x="22" y="56"/>
                    </a:lnTo>
                    <a:lnTo>
                      <a:pt x="0" y="59"/>
                    </a:lnTo>
                    <a:lnTo>
                      <a:pt x="0" y="58"/>
                    </a:lnTo>
                    <a:lnTo>
                      <a:pt x="5" y="56"/>
                    </a:lnTo>
                    <a:lnTo>
                      <a:pt x="6" y="55"/>
                    </a:lnTo>
                    <a:lnTo>
                      <a:pt x="9" y="53"/>
                    </a:lnTo>
                    <a:lnTo>
                      <a:pt x="9" y="52"/>
                    </a:lnTo>
                    <a:lnTo>
                      <a:pt x="9" y="51"/>
                    </a:lnTo>
                    <a:lnTo>
                      <a:pt x="10" y="50"/>
                    </a:lnTo>
                    <a:lnTo>
                      <a:pt x="10" y="49"/>
                    </a:lnTo>
                    <a:lnTo>
                      <a:pt x="12" y="47"/>
                    </a:lnTo>
                    <a:lnTo>
                      <a:pt x="19" y="41"/>
                    </a:lnTo>
                    <a:lnTo>
                      <a:pt x="19" y="40"/>
                    </a:lnTo>
                    <a:lnTo>
                      <a:pt x="20" y="41"/>
                    </a:lnTo>
                    <a:lnTo>
                      <a:pt x="19" y="42"/>
                    </a:lnTo>
                    <a:lnTo>
                      <a:pt x="21" y="44"/>
                    </a:lnTo>
                    <a:lnTo>
                      <a:pt x="24" y="45"/>
                    </a:lnTo>
                    <a:lnTo>
                      <a:pt x="26" y="45"/>
                    </a:lnTo>
                    <a:lnTo>
                      <a:pt x="27" y="44"/>
                    </a:lnTo>
                    <a:lnTo>
                      <a:pt x="27" y="43"/>
                    </a:lnTo>
                    <a:lnTo>
                      <a:pt x="28" y="42"/>
                    </a:lnTo>
                    <a:lnTo>
                      <a:pt x="29" y="43"/>
                    </a:lnTo>
                    <a:lnTo>
                      <a:pt x="30" y="44"/>
                    </a:lnTo>
                    <a:lnTo>
                      <a:pt x="31" y="43"/>
                    </a:lnTo>
                    <a:lnTo>
                      <a:pt x="34" y="42"/>
                    </a:lnTo>
                    <a:lnTo>
                      <a:pt x="35" y="40"/>
                    </a:lnTo>
                    <a:lnTo>
                      <a:pt x="35" y="40"/>
                    </a:lnTo>
                    <a:lnTo>
                      <a:pt x="36" y="41"/>
                    </a:lnTo>
                    <a:lnTo>
                      <a:pt x="39" y="38"/>
                    </a:lnTo>
                    <a:lnTo>
                      <a:pt x="40" y="39"/>
                    </a:lnTo>
                    <a:lnTo>
                      <a:pt x="42" y="36"/>
                    </a:lnTo>
                    <a:lnTo>
                      <a:pt x="41" y="35"/>
                    </a:lnTo>
                    <a:lnTo>
                      <a:pt x="42" y="33"/>
                    </a:lnTo>
                    <a:lnTo>
                      <a:pt x="44" y="28"/>
                    </a:lnTo>
                    <a:lnTo>
                      <a:pt x="47" y="17"/>
                    </a:lnTo>
                    <a:lnTo>
                      <a:pt x="47" y="17"/>
                    </a:lnTo>
                    <a:lnTo>
                      <a:pt x="49" y="18"/>
                    </a:lnTo>
                    <a:lnTo>
                      <a:pt x="49" y="19"/>
                    </a:lnTo>
                    <a:lnTo>
                      <a:pt x="50" y="20"/>
                    </a:lnTo>
                    <a:lnTo>
                      <a:pt x="52" y="19"/>
                    </a:lnTo>
                    <a:lnTo>
                      <a:pt x="53" y="17"/>
                    </a:lnTo>
                    <a:lnTo>
                      <a:pt x="54" y="13"/>
                    </a:lnTo>
                    <a:lnTo>
                      <a:pt x="55" y="12"/>
                    </a:lnTo>
                    <a:lnTo>
                      <a:pt x="57" y="12"/>
                    </a:lnTo>
                    <a:lnTo>
                      <a:pt x="58" y="10"/>
                    </a:lnTo>
                    <a:lnTo>
                      <a:pt x="59" y="10"/>
                    </a:lnTo>
                    <a:lnTo>
                      <a:pt x="60" y="8"/>
                    </a:lnTo>
                    <a:lnTo>
                      <a:pt x="60" y="6"/>
                    </a:lnTo>
                    <a:lnTo>
                      <a:pt x="61" y="5"/>
                    </a:lnTo>
                    <a:lnTo>
                      <a:pt x="61" y="5"/>
                    </a:lnTo>
                    <a:lnTo>
                      <a:pt x="61" y="4"/>
                    </a:lnTo>
                    <a:lnTo>
                      <a:pt x="61" y="1"/>
                    </a:lnTo>
                    <a:lnTo>
                      <a:pt x="61" y="0"/>
                    </a:lnTo>
                    <a:lnTo>
                      <a:pt x="62" y="0"/>
                    </a:lnTo>
                    <a:lnTo>
                      <a:pt x="68" y="4"/>
                    </a:lnTo>
                    <a:lnTo>
                      <a:pt x="69" y="4"/>
                    </a:lnTo>
                    <a:lnTo>
                      <a:pt x="69" y="4"/>
                    </a:lnTo>
                    <a:lnTo>
                      <a:pt x="70" y="1"/>
                    </a:lnTo>
                    <a:lnTo>
                      <a:pt x="71" y="1"/>
                    </a:lnTo>
                    <a:lnTo>
                      <a:pt x="72" y="1"/>
                    </a:lnTo>
                    <a:lnTo>
                      <a:pt x="73" y="2"/>
                    </a:lnTo>
                    <a:lnTo>
                      <a:pt x="72" y="3"/>
                    </a:lnTo>
                    <a:lnTo>
                      <a:pt x="74" y="4"/>
                    </a:lnTo>
                    <a:lnTo>
                      <a:pt x="76" y="4"/>
                    </a:lnTo>
                    <a:lnTo>
                      <a:pt x="78" y="6"/>
                    </a:lnTo>
                    <a:lnTo>
                      <a:pt x="79" y="6"/>
                    </a:lnTo>
                    <a:lnTo>
                      <a:pt x="80" y="8"/>
                    </a:lnTo>
                    <a:lnTo>
                      <a:pt x="80" y="8"/>
                    </a:lnTo>
                    <a:lnTo>
                      <a:pt x="78" y="12"/>
                    </a:lnTo>
                    <a:lnTo>
                      <a:pt x="77" y="14"/>
                    </a:lnTo>
                    <a:lnTo>
                      <a:pt x="78" y="16"/>
                    </a:lnTo>
                    <a:lnTo>
                      <a:pt x="80" y="16"/>
                    </a:lnTo>
                    <a:lnTo>
                      <a:pt x="81" y="15"/>
                    </a:lnTo>
                    <a:lnTo>
                      <a:pt x="83" y="17"/>
                    </a:lnTo>
                    <a:lnTo>
                      <a:pt x="84" y="17"/>
                    </a:lnTo>
                    <a:lnTo>
                      <a:pt x="84" y="17"/>
                    </a:lnTo>
                    <a:lnTo>
                      <a:pt x="85" y="18"/>
                    </a:lnTo>
                    <a:lnTo>
                      <a:pt x="86" y="18"/>
                    </a:lnTo>
                    <a:lnTo>
                      <a:pt x="87" y="18"/>
                    </a:lnTo>
                    <a:lnTo>
                      <a:pt x="87" y="18"/>
                    </a:lnTo>
                    <a:lnTo>
                      <a:pt x="90" y="20"/>
                    </a:lnTo>
                    <a:lnTo>
                      <a:pt x="93" y="20"/>
                    </a:lnTo>
                    <a:lnTo>
                      <a:pt x="94" y="22"/>
                    </a:lnTo>
                    <a:lnTo>
                      <a:pt x="93" y="22"/>
                    </a:lnTo>
                    <a:lnTo>
                      <a:pt x="93" y="23"/>
                    </a:lnTo>
                    <a:lnTo>
                      <a:pt x="93" y="25"/>
                    </a:lnTo>
                    <a:lnTo>
                      <a:pt x="93" y="25"/>
                    </a:lnTo>
                    <a:lnTo>
                      <a:pt x="92" y="26"/>
                    </a:lnTo>
                    <a:lnTo>
                      <a:pt x="92" y="26"/>
                    </a:lnTo>
                    <a:lnTo>
                      <a:pt x="94" y="27"/>
                    </a:lnTo>
                    <a:lnTo>
                      <a:pt x="95" y="29"/>
                    </a:lnTo>
                    <a:lnTo>
                      <a:pt x="95" y="29"/>
                    </a:lnTo>
                    <a:lnTo>
                      <a:pt x="95" y="30"/>
                    </a:lnTo>
                    <a:lnTo>
                      <a:pt x="93" y="30"/>
                    </a:lnTo>
                    <a:lnTo>
                      <a:pt x="93" y="30"/>
                    </a:lnTo>
                    <a:lnTo>
                      <a:pt x="93" y="31"/>
                    </a:lnTo>
                    <a:lnTo>
                      <a:pt x="94" y="31"/>
                    </a:lnTo>
                    <a:lnTo>
                      <a:pt x="94" y="32"/>
                    </a:lnTo>
                    <a:lnTo>
                      <a:pt x="93" y="32"/>
                    </a:lnTo>
                    <a:lnTo>
                      <a:pt x="92" y="32"/>
                    </a:lnTo>
                    <a:lnTo>
                      <a:pt x="92" y="32"/>
                    </a:lnTo>
                    <a:lnTo>
                      <a:pt x="93" y="33"/>
                    </a:lnTo>
                    <a:lnTo>
                      <a:pt x="94" y="33"/>
                    </a:lnTo>
                    <a:lnTo>
                      <a:pt x="96" y="34"/>
                    </a:lnTo>
                    <a:lnTo>
                      <a:pt x="96" y="34"/>
                    </a:lnTo>
                    <a:lnTo>
                      <a:pt x="94" y="36"/>
                    </a:lnTo>
                    <a:lnTo>
                      <a:pt x="94" y="36"/>
                    </a:lnTo>
                    <a:lnTo>
                      <a:pt x="92" y="35"/>
                    </a:lnTo>
                    <a:lnTo>
                      <a:pt x="92" y="36"/>
                    </a:lnTo>
                    <a:lnTo>
                      <a:pt x="93" y="37"/>
                    </a:lnTo>
                    <a:lnTo>
                      <a:pt x="94" y="38"/>
                    </a:lnTo>
                    <a:lnTo>
                      <a:pt x="96" y="37"/>
                    </a:lnTo>
                    <a:lnTo>
                      <a:pt x="97" y="36"/>
                    </a:lnTo>
                    <a:lnTo>
                      <a:pt x="99" y="36"/>
                    </a:lnTo>
                    <a:lnTo>
                      <a:pt x="100" y="36"/>
                    </a:lnTo>
                    <a:lnTo>
                      <a:pt x="101" y="37"/>
                    </a:lnTo>
                    <a:lnTo>
                      <a:pt x="102" y="41"/>
                    </a:lnTo>
                    <a:lnTo>
                      <a:pt x="101" y="42"/>
                    </a:lnTo>
                    <a:lnTo>
                      <a:pt x="101" y="42"/>
                    </a:lnTo>
                    <a:lnTo>
                      <a:pt x="101" y="43"/>
                    </a:lnTo>
                    <a:lnTo>
                      <a:pt x="101" y="43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Freeform 59"/>
              <p:cNvSpPr>
                <a:spLocks/>
              </p:cNvSpPr>
              <p:nvPr/>
            </p:nvSpPr>
            <p:spPr bwMode="auto">
              <a:xfrm>
                <a:off x="4232" y="2350"/>
                <a:ext cx="353" cy="258"/>
              </a:xfrm>
              <a:custGeom>
                <a:avLst/>
                <a:gdLst/>
                <a:ahLst/>
                <a:cxnLst>
                  <a:cxn ang="0">
                    <a:pos x="41" y="53"/>
                  </a:cxn>
                  <a:cxn ang="0">
                    <a:pos x="38" y="52"/>
                  </a:cxn>
                  <a:cxn ang="0">
                    <a:pos x="37" y="48"/>
                  </a:cxn>
                  <a:cxn ang="0">
                    <a:pos x="33" y="44"/>
                  </a:cxn>
                  <a:cxn ang="0">
                    <a:pos x="31" y="39"/>
                  </a:cxn>
                  <a:cxn ang="0">
                    <a:pos x="29" y="37"/>
                  </a:cxn>
                  <a:cxn ang="0">
                    <a:pos x="25" y="34"/>
                  </a:cxn>
                  <a:cxn ang="0">
                    <a:pos x="23" y="32"/>
                  </a:cxn>
                  <a:cxn ang="0">
                    <a:pos x="22" y="30"/>
                  </a:cxn>
                  <a:cxn ang="0">
                    <a:pos x="15" y="25"/>
                  </a:cxn>
                  <a:cxn ang="0">
                    <a:pos x="13" y="23"/>
                  </a:cxn>
                  <a:cxn ang="0">
                    <a:pos x="10" y="19"/>
                  </a:cxn>
                  <a:cxn ang="0">
                    <a:pos x="8" y="16"/>
                  </a:cxn>
                  <a:cxn ang="0">
                    <a:pos x="1" y="14"/>
                  </a:cxn>
                  <a:cxn ang="0">
                    <a:pos x="1" y="10"/>
                  </a:cxn>
                  <a:cxn ang="0">
                    <a:pos x="3" y="8"/>
                  </a:cxn>
                  <a:cxn ang="0">
                    <a:pos x="3" y="7"/>
                  </a:cxn>
                  <a:cxn ang="0">
                    <a:pos x="8" y="5"/>
                  </a:cxn>
                  <a:cxn ang="0">
                    <a:pos x="12" y="3"/>
                  </a:cxn>
                  <a:cxn ang="0">
                    <a:pos x="13" y="2"/>
                  </a:cxn>
                  <a:cxn ang="0">
                    <a:pos x="31" y="1"/>
                  </a:cxn>
                  <a:cxn ang="0">
                    <a:pos x="31" y="2"/>
                  </a:cxn>
                  <a:cxn ang="0">
                    <a:pos x="35" y="4"/>
                  </a:cxn>
                  <a:cxn ang="0">
                    <a:pos x="51" y="4"/>
                  </a:cxn>
                  <a:cxn ang="0">
                    <a:pos x="68" y="17"/>
                  </a:cxn>
                  <a:cxn ang="0">
                    <a:pos x="66" y="19"/>
                  </a:cxn>
                  <a:cxn ang="0">
                    <a:pos x="63" y="24"/>
                  </a:cxn>
                  <a:cxn ang="0">
                    <a:pos x="62" y="28"/>
                  </a:cxn>
                  <a:cxn ang="0">
                    <a:pos x="62" y="30"/>
                  </a:cxn>
                  <a:cxn ang="0">
                    <a:pos x="60" y="31"/>
                  </a:cxn>
                  <a:cxn ang="0">
                    <a:pos x="59" y="33"/>
                  </a:cxn>
                  <a:cxn ang="0">
                    <a:pos x="57" y="35"/>
                  </a:cxn>
                  <a:cxn ang="0">
                    <a:pos x="53" y="39"/>
                  </a:cxn>
                  <a:cxn ang="0">
                    <a:pos x="50" y="41"/>
                  </a:cxn>
                  <a:cxn ang="0">
                    <a:pos x="49" y="43"/>
                  </a:cxn>
                  <a:cxn ang="0">
                    <a:pos x="46" y="44"/>
                  </a:cxn>
                  <a:cxn ang="0">
                    <a:pos x="46" y="45"/>
                  </a:cxn>
                  <a:cxn ang="0">
                    <a:pos x="45" y="47"/>
                  </a:cxn>
                  <a:cxn ang="0">
                    <a:pos x="43" y="48"/>
                  </a:cxn>
                  <a:cxn ang="0">
                    <a:pos x="43" y="48"/>
                  </a:cxn>
                  <a:cxn ang="0">
                    <a:pos x="43" y="49"/>
                  </a:cxn>
                  <a:cxn ang="0">
                    <a:pos x="44" y="50"/>
                  </a:cxn>
                  <a:cxn ang="0">
                    <a:pos x="42" y="51"/>
                  </a:cxn>
                  <a:cxn ang="0">
                    <a:pos x="41" y="52"/>
                  </a:cxn>
                </a:cxnLst>
                <a:rect l="0" t="0" r="r" b="b"/>
                <a:pathLst>
                  <a:path w="69" h="53">
                    <a:moveTo>
                      <a:pt x="41" y="52"/>
                    </a:moveTo>
                    <a:lnTo>
                      <a:pt x="41" y="53"/>
                    </a:lnTo>
                    <a:lnTo>
                      <a:pt x="39" y="52"/>
                    </a:lnTo>
                    <a:lnTo>
                      <a:pt x="38" y="52"/>
                    </a:lnTo>
                    <a:lnTo>
                      <a:pt x="38" y="51"/>
                    </a:lnTo>
                    <a:lnTo>
                      <a:pt x="37" y="48"/>
                    </a:lnTo>
                    <a:lnTo>
                      <a:pt x="35" y="45"/>
                    </a:lnTo>
                    <a:lnTo>
                      <a:pt x="33" y="44"/>
                    </a:lnTo>
                    <a:lnTo>
                      <a:pt x="32" y="41"/>
                    </a:lnTo>
                    <a:lnTo>
                      <a:pt x="31" y="39"/>
                    </a:lnTo>
                    <a:lnTo>
                      <a:pt x="30" y="37"/>
                    </a:lnTo>
                    <a:lnTo>
                      <a:pt x="29" y="37"/>
                    </a:lnTo>
                    <a:lnTo>
                      <a:pt x="26" y="36"/>
                    </a:lnTo>
                    <a:lnTo>
                      <a:pt x="25" y="34"/>
                    </a:lnTo>
                    <a:lnTo>
                      <a:pt x="23" y="33"/>
                    </a:lnTo>
                    <a:lnTo>
                      <a:pt x="23" y="32"/>
                    </a:lnTo>
                    <a:lnTo>
                      <a:pt x="22" y="30"/>
                    </a:lnTo>
                    <a:lnTo>
                      <a:pt x="22" y="30"/>
                    </a:lnTo>
                    <a:lnTo>
                      <a:pt x="19" y="29"/>
                    </a:lnTo>
                    <a:lnTo>
                      <a:pt x="15" y="25"/>
                    </a:lnTo>
                    <a:lnTo>
                      <a:pt x="13" y="24"/>
                    </a:lnTo>
                    <a:lnTo>
                      <a:pt x="13" y="23"/>
                    </a:lnTo>
                    <a:lnTo>
                      <a:pt x="11" y="21"/>
                    </a:lnTo>
                    <a:lnTo>
                      <a:pt x="10" y="19"/>
                    </a:lnTo>
                    <a:lnTo>
                      <a:pt x="8" y="17"/>
                    </a:lnTo>
                    <a:lnTo>
                      <a:pt x="8" y="16"/>
                    </a:lnTo>
                    <a:lnTo>
                      <a:pt x="5" y="16"/>
                    </a:lnTo>
                    <a:lnTo>
                      <a:pt x="1" y="14"/>
                    </a:lnTo>
                    <a:lnTo>
                      <a:pt x="0" y="13"/>
                    </a:lnTo>
                    <a:lnTo>
                      <a:pt x="1" y="10"/>
                    </a:lnTo>
                    <a:lnTo>
                      <a:pt x="2" y="9"/>
                    </a:lnTo>
                    <a:lnTo>
                      <a:pt x="3" y="8"/>
                    </a:lnTo>
                    <a:lnTo>
                      <a:pt x="3" y="8"/>
                    </a:lnTo>
                    <a:lnTo>
                      <a:pt x="3" y="7"/>
                    </a:lnTo>
                    <a:lnTo>
                      <a:pt x="7" y="5"/>
                    </a:lnTo>
                    <a:lnTo>
                      <a:pt x="8" y="5"/>
                    </a:lnTo>
                    <a:lnTo>
                      <a:pt x="8" y="5"/>
                    </a:lnTo>
                    <a:lnTo>
                      <a:pt x="12" y="3"/>
                    </a:lnTo>
                    <a:lnTo>
                      <a:pt x="12" y="2"/>
                    </a:lnTo>
                    <a:lnTo>
                      <a:pt x="13" y="2"/>
                    </a:lnTo>
                    <a:lnTo>
                      <a:pt x="31" y="0"/>
                    </a:lnTo>
                    <a:lnTo>
                      <a:pt x="31" y="1"/>
                    </a:lnTo>
                    <a:lnTo>
                      <a:pt x="31" y="2"/>
                    </a:lnTo>
                    <a:lnTo>
                      <a:pt x="31" y="2"/>
                    </a:lnTo>
                    <a:lnTo>
                      <a:pt x="32" y="1"/>
                    </a:lnTo>
                    <a:lnTo>
                      <a:pt x="35" y="4"/>
                    </a:lnTo>
                    <a:lnTo>
                      <a:pt x="36" y="6"/>
                    </a:lnTo>
                    <a:lnTo>
                      <a:pt x="51" y="4"/>
                    </a:lnTo>
                    <a:lnTo>
                      <a:pt x="69" y="16"/>
                    </a:lnTo>
                    <a:lnTo>
                      <a:pt x="68" y="17"/>
                    </a:lnTo>
                    <a:lnTo>
                      <a:pt x="67" y="18"/>
                    </a:lnTo>
                    <a:lnTo>
                      <a:pt x="66" y="19"/>
                    </a:lnTo>
                    <a:lnTo>
                      <a:pt x="63" y="23"/>
                    </a:lnTo>
                    <a:lnTo>
                      <a:pt x="63" y="24"/>
                    </a:lnTo>
                    <a:lnTo>
                      <a:pt x="62" y="26"/>
                    </a:lnTo>
                    <a:lnTo>
                      <a:pt x="62" y="28"/>
                    </a:lnTo>
                    <a:lnTo>
                      <a:pt x="62" y="29"/>
                    </a:lnTo>
                    <a:lnTo>
                      <a:pt x="62" y="30"/>
                    </a:lnTo>
                    <a:lnTo>
                      <a:pt x="61" y="31"/>
                    </a:lnTo>
                    <a:lnTo>
                      <a:pt x="60" y="31"/>
                    </a:lnTo>
                    <a:lnTo>
                      <a:pt x="59" y="32"/>
                    </a:lnTo>
                    <a:lnTo>
                      <a:pt x="59" y="33"/>
                    </a:lnTo>
                    <a:lnTo>
                      <a:pt x="58" y="34"/>
                    </a:lnTo>
                    <a:lnTo>
                      <a:pt x="57" y="35"/>
                    </a:lnTo>
                    <a:lnTo>
                      <a:pt x="55" y="37"/>
                    </a:lnTo>
                    <a:lnTo>
                      <a:pt x="53" y="39"/>
                    </a:lnTo>
                    <a:lnTo>
                      <a:pt x="52" y="40"/>
                    </a:lnTo>
                    <a:lnTo>
                      <a:pt x="50" y="41"/>
                    </a:lnTo>
                    <a:lnTo>
                      <a:pt x="50" y="42"/>
                    </a:lnTo>
                    <a:lnTo>
                      <a:pt x="49" y="43"/>
                    </a:lnTo>
                    <a:lnTo>
                      <a:pt x="47" y="44"/>
                    </a:lnTo>
                    <a:lnTo>
                      <a:pt x="46" y="44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6" y="45"/>
                    </a:lnTo>
                    <a:lnTo>
                      <a:pt x="45" y="47"/>
                    </a:lnTo>
                    <a:lnTo>
                      <a:pt x="44" y="48"/>
                    </a:lnTo>
                    <a:lnTo>
                      <a:pt x="43" y="48"/>
                    </a:lnTo>
                    <a:lnTo>
                      <a:pt x="43" y="48"/>
                    </a:lnTo>
                    <a:lnTo>
                      <a:pt x="43" y="48"/>
                    </a:lnTo>
                    <a:lnTo>
                      <a:pt x="43" y="49"/>
                    </a:lnTo>
                    <a:lnTo>
                      <a:pt x="43" y="49"/>
                    </a:lnTo>
                    <a:lnTo>
                      <a:pt x="44" y="49"/>
                    </a:lnTo>
                    <a:lnTo>
                      <a:pt x="44" y="50"/>
                    </a:lnTo>
                    <a:lnTo>
                      <a:pt x="43" y="50"/>
                    </a:lnTo>
                    <a:lnTo>
                      <a:pt x="42" y="51"/>
                    </a:lnTo>
                    <a:lnTo>
                      <a:pt x="41" y="52"/>
                    </a:lnTo>
                    <a:lnTo>
                      <a:pt x="41" y="52"/>
                    </a:lnTo>
                    <a:lnTo>
                      <a:pt x="41" y="52"/>
                    </a:lnTo>
                    <a:close/>
                  </a:path>
                </a:pathLst>
              </a:custGeom>
              <a:solidFill>
                <a:srgbClr val="0000A0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Freeform 60"/>
              <p:cNvSpPr>
                <a:spLocks/>
              </p:cNvSpPr>
              <p:nvPr/>
            </p:nvSpPr>
            <p:spPr bwMode="auto">
              <a:xfrm>
                <a:off x="4073" y="2384"/>
                <a:ext cx="375" cy="376"/>
              </a:xfrm>
              <a:custGeom>
                <a:avLst/>
                <a:gdLst/>
                <a:ahLst/>
                <a:cxnLst>
                  <a:cxn ang="0">
                    <a:pos x="9" y="41"/>
                  </a:cxn>
                  <a:cxn ang="0">
                    <a:pos x="11" y="44"/>
                  </a:cxn>
                  <a:cxn ang="0">
                    <a:pos x="13" y="46"/>
                  </a:cxn>
                  <a:cxn ang="0">
                    <a:pos x="13" y="49"/>
                  </a:cxn>
                  <a:cxn ang="0">
                    <a:pos x="14" y="50"/>
                  </a:cxn>
                  <a:cxn ang="0">
                    <a:pos x="13" y="55"/>
                  </a:cxn>
                  <a:cxn ang="0">
                    <a:pos x="12" y="60"/>
                  </a:cxn>
                  <a:cxn ang="0">
                    <a:pos x="14" y="68"/>
                  </a:cxn>
                  <a:cxn ang="0">
                    <a:pos x="16" y="71"/>
                  </a:cxn>
                  <a:cxn ang="0">
                    <a:pos x="17" y="74"/>
                  </a:cxn>
                  <a:cxn ang="0">
                    <a:pos x="18" y="76"/>
                  </a:cxn>
                  <a:cxn ang="0">
                    <a:pos x="58" y="76"/>
                  </a:cxn>
                  <a:cxn ang="0">
                    <a:pos x="60" y="77"/>
                  </a:cxn>
                  <a:cxn ang="0">
                    <a:pos x="59" y="71"/>
                  </a:cxn>
                  <a:cxn ang="0">
                    <a:pos x="60" y="69"/>
                  </a:cxn>
                  <a:cxn ang="0">
                    <a:pos x="64" y="69"/>
                  </a:cxn>
                  <a:cxn ang="0">
                    <a:pos x="67" y="69"/>
                  </a:cxn>
                  <a:cxn ang="0">
                    <a:pos x="67" y="65"/>
                  </a:cxn>
                  <a:cxn ang="0">
                    <a:pos x="67" y="62"/>
                  </a:cxn>
                  <a:cxn ang="0">
                    <a:pos x="69" y="53"/>
                  </a:cxn>
                  <a:cxn ang="0">
                    <a:pos x="71" y="48"/>
                  </a:cxn>
                  <a:cxn ang="0">
                    <a:pos x="73" y="47"/>
                  </a:cxn>
                  <a:cxn ang="0">
                    <a:pos x="73" y="46"/>
                  </a:cxn>
                  <a:cxn ang="0">
                    <a:pos x="72" y="46"/>
                  </a:cxn>
                  <a:cxn ang="0">
                    <a:pos x="69" y="45"/>
                  </a:cxn>
                  <a:cxn ang="0">
                    <a:pos x="68" y="41"/>
                  </a:cxn>
                  <a:cxn ang="0">
                    <a:pos x="64" y="37"/>
                  </a:cxn>
                  <a:cxn ang="0">
                    <a:pos x="62" y="32"/>
                  </a:cxn>
                  <a:cxn ang="0">
                    <a:pos x="60" y="30"/>
                  </a:cxn>
                  <a:cxn ang="0">
                    <a:pos x="56" y="27"/>
                  </a:cxn>
                  <a:cxn ang="0">
                    <a:pos x="54" y="25"/>
                  </a:cxn>
                  <a:cxn ang="0">
                    <a:pos x="53" y="23"/>
                  </a:cxn>
                  <a:cxn ang="0">
                    <a:pos x="46" y="18"/>
                  </a:cxn>
                  <a:cxn ang="0">
                    <a:pos x="44" y="16"/>
                  </a:cxn>
                  <a:cxn ang="0">
                    <a:pos x="41" y="12"/>
                  </a:cxn>
                  <a:cxn ang="0">
                    <a:pos x="39" y="9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4" y="1"/>
                  </a:cxn>
                  <a:cxn ang="0">
                    <a:pos x="34" y="0"/>
                  </a:cxn>
                  <a:cxn ang="0">
                    <a:pos x="0" y="5"/>
                  </a:cxn>
                </a:cxnLst>
                <a:rect l="0" t="0" r="r" b="b"/>
                <a:pathLst>
                  <a:path w="73" h="77">
                    <a:moveTo>
                      <a:pt x="0" y="5"/>
                    </a:moveTo>
                    <a:lnTo>
                      <a:pt x="9" y="41"/>
                    </a:lnTo>
                    <a:lnTo>
                      <a:pt x="10" y="42"/>
                    </a:lnTo>
                    <a:lnTo>
                      <a:pt x="11" y="44"/>
                    </a:lnTo>
                    <a:lnTo>
                      <a:pt x="12" y="45"/>
                    </a:lnTo>
                    <a:lnTo>
                      <a:pt x="13" y="46"/>
                    </a:lnTo>
                    <a:lnTo>
                      <a:pt x="14" y="47"/>
                    </a:lnTo>
                    <a:lnTo>
                      <a:pt x="13" y="49"/>
                    </a:lnTo>
                    <a:lnTo>
                      <a:pt x="15" y="50"/>
                    </a:lnTo>
                    <a:lnTo>
                      <a:pt x="14" y="50"/>
                    </a:lnTo>
                    <a:lnTo>
                      <a:pt x="13" y="52"/>
                    </a:lnTo>
                    <a:lnTo>
                      <a:pt x="13" y="55"/>
                    </a:lnTo>
                    <a:lnTo>
                      <a:pt x="12" y="57"/>
                    </a:lnTo>
                    <a:lnTo>
                      <a:pt x="12" y="60"/>
                    </a:lnTo>
                    <a:lnTo>
                      <a:pt x="14" y="63"/>
                    </a:lnTo>
                    <a:lnTo>
                      <a:pt x="14" y="68"/>
                    </a:lnTo>
                    <a:lnTo>
                      <a:pt x="16" y="70"/>
                    </a:lnTo>
                    <a:lnTo>
                      <a:pt x="16" y="71"/>
                    </a:lnTo>
                    <a:lnTo>
                      <a:pt x="16" y="72"/>
                    </a:lnTo>
                    <a:lnTo>
                      <a:pt x="17" y="74"/>
                    </a:lnTo>
                    <a:lnTo>
                      <a:pt x="17" y="75"/>
                    </a:lnTo>
                    <a:lnTo>
                      <a:pt x="18" y="76"/>
                    </a:lnTo>
                    <a:lnTo>
                      <a:pt x="57" y="74"/>
                    </a:lnTo>
                    <a:lnTo>
                      <a:pt x="58" y="76"/>
                    </a:lnTo>
                    <a:lnTo>
                      <a:pt x="58" y="76"/>
                    </a:lnTo>
                    <a:lnTo>
                      <a:pt x="60" y="77"/>
                    </a:lnTo>
                    <a:lnTo>
                      <a:pt x="60" y="75"/>
                    </a:lnTo>
                    <a:lnTo>
                      <a:pt x="59" y="71"/>
                    </a:lnTo>
                    <a:lnTo>
                      <a:pt x="60" y="70"/>
                    </a:lnTo>
                    <a:lnTo>
                      <a:pt x="60" y="69"/>
                    </a:lnTo>
                    <a:lnTo>
                      <a:pt x="61" y="68"/>
                    </a:lnTo>
                    <a:lnTo>
                      <a:pt x="64" y="69"/>
                    </a:lnTo>
                    <a:lnTo>
                      <a:pt x="66" y="69"/>
                    </a:lnTo>
                    <a:lnTo>
                      <a:pt x="67" y="69"/>
                    </a:lnTo>
                    <a:lnTo>
                      <a:pt x="67" y="66"/>
                    </a:lnTo>
                    <a:lnTo>
                      <a:pt x="67" y="65"/>
                    </a:lnTo>
                    <a:lnTo>
                      <a:pt x="67" y="63"/>
                    </a:lnTo>
                    <a:lnTo>
                      <a:pt x="67" y="62"/>
                    </a:lnTo>
                    <a:lnTo>
                      <a:pt x="69" y="56"/>
                    </a:lnTo>
                    <a:lnTo>
                      <a:pt x="69" y="53"/>
                    </a:lnTo>
                    <a:lnTo>
                      <a:pt x="70" y="51"/>
                    </a:lnTo>
                    <a:lnTo>
                      <a:pt x="71" y="48"/>
                    </a:lnTo>
                    <a:lnTo>
                      <a:pt x="73" y="47"/>
                    </a:lnTo>
                    <a:lnTo>
                      <a:pt x="73" y="47"/>
                    </a:lnTo>
                    <a:lnTo>
                      <a:pt x="73" y="46"/>
                    </a:lnTo>
                    <a:lnTo>
                      <a:pt x="73" y="46"/>
                    </a:lnTo>
                    <a:lnTo>
                      <a:pt x="72" y="45"/>
                    </a:lnTo>
                    <a:lnTo>
                      <a:pt x="72" y="46"/>
                    </a:lnTo>
                    <a:lnTo>
                      <a:pt x="70" y="45"/>
                    </a:lnTo>
                    <a:lnTo>
                      <a:pt x="69" y="45"/>
                    </a:lnTo>
                    <a:lnTo>
                      <a:pt x="69" y="44"/>
                    </a:lnTo>
                    <a:lnTo>
                      <a:pt x="68" y="41"/>
                    </a:lnTo>
                    <a:lnTo>
                      <a:pt x="66" y="38"/>
                    </a:lnTo>
                    <a:lnTo>
                      <a:pt x="64" y="37"/>
                    </a:lnTo>
                    <a:lnTo>
                      <a:pt x="63" y="34"/>
                    </a:lnTo>
                    <a:lnTo>
                      <a:pt x="62" y="32"/>
                    </a:lnTo>
                    <a:lnTo>
                      <a:pt x="61" y="30"/>
                    </a:lnTo>
                    <a:lnTo>
                      <a:pt x="60" y="30"/>
                    </a:lnTo>
                    <a:lnTo>
                      <a:pt x="57" y="29"/>
                    </a:lnTo>
                    <a:lnTo>
                      <a:pt x="56" y="27"/>
                    </a:lnTo>
                    <a:lnTo>
                      <a:pt x="54" y="26"/>
                    </a:lnTo>
                    <a:lnTo>
                      <a:pt x="54" y="25"/>
                    </a:lnTo>
                    <a:lnTo>
                      <a:pt x="53" y="23"/>
                    </a:lnTo>
                    <a:lnTo>
                      <a:pt x="53" y="23"/>
                    </a:lnTo>
                    <a:lnTo>
                      <a:pt x="50" y="22"/>
                    </a:lnTo>
                    <a:lnTo>
                      <a:pt x="46" y="18"/>
                    </a:lnTo>
                    <a:lnTo>
                      <a:pt x="44" y="17"/>
                    </a:lnTo>
                    <a:lnTo>
                      <a:pt x="44" y="16"/>
                    </a:lnTo>
                    <a:lnTo>
                      <a:pt x="42" y="14"/>
                    </a:lnTo>
                    <a:lnTo>
                      <a:pt x="41" y="12"/>
                    </a:lnTo>
                    <a:lnTo>
                      <a:pt x="39" y="10"/>
                    </a:lnTo>
                    <a:lnTo>
                      <a:pt x="39" y="9"/>
                    </a:lnTo>
                    <a:lnTo>
                      <a:pt x="36" y="9"/>
                    </a:lnTo>
                    <a:lnTo>
                      <a:pt x="32" y="7"/>
                    </a:lnTo>
                    <a:lnTo>
                      <a:pt x="31" y="6"/>
                    </a:lnTo>
                    <a:lnTo>
                      <a:pt x="32" y="3"/>
                    </a:lnTo>
                    <a:lnTo>
                      <a:pt x="33" y="2"/>
                    </a:lnTo>
                    <a:lnTo>
                      <a:pt x="34" y="1"/>
                    </a:lnTo>
                    <a:lnTo>
                      <a:pt x="34" y="1"/>
                    </a:lnTo>
                    <a:lnTo>
                      <a:pt x="34" y="0"/>
                    </a:lnTo>
                    <a:lnTo>
                      <a:pt x="13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Freeform 61"/>
              <p:cNvSpPr>
                <a:spLocks/>
              </p:cNvSpPr>
              <p:nvPr/>
            </p:nvSpPr>
            <p:spPr bwMode="auto">
              <a:xfrm>
                <a:off x="4426" y="1916"/>
                <a:ext cx="318" cy="141"/>
              </a:xfrm>
              <a:custGeom>
                <a:avLst/>
                <a:gdLst/>
                <a:ahLst/>
                <a:cxnLst>
                  <a:cxn ang="0">
                    <a:pos x="36" y="2"/>
                  </a:cxn>
                  <a:cxn ang="0">
                    <a:pos x="2" y="17"/>
                  </a:cxn>
                  <a:cxn ang="0">
                    <a:pos x="4" y="16"/>
                  </a:cxn>
                  <a:cxn ang="0">
                    <a:pos x="8" y="13"/>
                  </a:cxn>
                  <a:cxn ang="0">
                    <a:pos x="10" y="11"/>
                  </a:cxn>
                  <a:cxn ang="0">
                    <a:pos x="11" y="10"/>
                  </a:cxn>
                  <a:cxn ang="0">
                    <a:pos x="14" y="9"/>
                  </a:cxn>
                  <a:cxn ang="0">
                    <a:pos x="19" y="7"/>
                  </a:cxn>
                  <a:cxn ang="0">
                    <a:pos x="21" y="8"/>
                  </a:cxn>
                  <a:cxn ang="0">
                    <a:pos x="23" y="8"/>
                  </a:cxn>
                  <a:cxn ang="0">
                    <a:pos x="25" y="12"/>
                  </a:cxn>
                  <a:cxn ang="0">
                    <a:pos x="27" y="12"/>
                  </a:cxn>
                  <a:cxn ang="0">
                    <a:pos x="27" y="14"/>
                  </a:cxn>
                  <a:cxn ang="0">
                    <a:pos x="31" y="15"/>
                  </a:cxn>
                  <a:cxn ang="0">
                    <a:pos x="34" y="17"/>
                  </a:cxn>
                  <a:cxn ang="0">
                    <a:pos x="35" y="19"/>
                  </a:cxn>
                  <a:cxn ang="0">
                    <a:pos x="32" y="25"/>
                  </a:cxn>
                  <a:cxn ang="0">
                    <a:pos x="35" y="27"/>
                  </a:cxn>
                  <a:cxn ang="0">
                    <a:pos x="38" y="28"/>
                  </a:cxn>
                  <a:cxn ang="0">
                    <a:pos x="39" y="28"/>
                  </a:cxn>
                  <a:cxn ang="0">
                    <a:pos x="42" y="27"/>
                  </a:cxn>
                  <a:cxn ang="0">
                    <a:pos x="46" y="29"/>
                  </a:cxn>
                  <a:cxn ang="0">
                    <a:pos x="47" y="28"/>
                  </a:cxn>
                  <a:cxn ang="0">
                    <a:pos x="45" y="26"/>
                  </a:cxn>
                  <a:cxn ang="0">
                    <a:pos x="44" y="25"/>
                  </a:cxn>
                  <a:cxn ang="0">
                    <a:pos x="45" y="24"/>
                  </a:cxn>
                  <a:cxn ang="0">
                    <a:pos x="44" y="23"/>
                  </a:cxn>
                  <a:cxn ang="0">
                    <a:pos x="41" y="19"/>
                  </a:cxn>
                  <a:cxn ang="0">
                    <a:pos x="41" y="16"/>
                  </a:cxn>
                  <a:cxn ang="0">
                    <a:pos x="41" y="12"/>
                  </a:cxn>
                  <a:cxn ang="0">
                    <a:pos x="41" y="10"/>
                  </a:cxn>
                  <a:cxn ang="0">
                    <a:pos x="41" y="9"/>
                  </a:cxn>
                  <a:cxn ang="0">
                    <a:pos x="44" y="6"/>
                  </a:cxn>
                  <a:cxn ang="0">
                    <a:pos x="45" y="4"/>
                  </a:cxn>
                  <a:cxn ang="0">
                    <a:pos x="47" y="4"/>
                  </a:cxn>
                  <a:cxn ang="0">
                    <a:pos x="45" y="8"/>
                  </a:cxn>
                  <a:cxn ang="0">
                    <a:pos x="44" y="10"/>
                  </a:cxn>
                  <a:cxn ang="0">
                    <a:pos x="46" y="12"/>
                  </a:cxn>
                  <a:cxn ang="0">
                    <a:pos x="46" y="16"/>
                  </a:cxn>
                  <a:cxn ang="0">
                    <a:pos x="45" y="18"/>
                  </a:cxn>
                  <a:cxn ang="0">
                    <a:pos x="46" y="19"/>
                  </a:cxn>
                  <a:cxn ang="0">
                    <a:pos x="46" y="21"/>
                  </a:cxn>
                  <a:cxn ang="0">
                    <a:pos x="47" y="24"/>
                  </a:cxn>
                  <a:cxn ang="0">
                    <a:pos x="50" y="25"/>
                  </a:cxn>
                  <a:cxn ang="0">
                    <a:pos x="52" y="24"/>
                  </a:cxn>
                  <a:cxn ang="0">
                    <a:pos x="52" y="26"/>
                  </a:cxn>
                  <a:cxn ang="0">
                    <a:pos x="53" y="28"/>
                  </a:cxn>
                  <a:cxn ang="0">
                    <a:pos x="55" y="29"/>
                  </a:cxn>
                  <a:cxn ang="0">
                    <a:pos x="56" y="28"/>
                  </a:cxn>
                  <a:cxn ang="0">
                    <a:pos x="61" y="26"/>
                  </a:cxn>
                  <a:cxn ang="0">
                    <a:pos x="62" y="19"/>
                  </a:cxn>
                  <a:cxn ang="0">
                    <a:pos x="54" y="21"/>
                  </a:cxn>
                  <a:cxn ang="0">
                    <a:pos x="47" y="0"/>
                  </a:cxn>
                </a:cxnLst>
                <a:rect l="0" t="0" r="r" b="b"/>
                <a:pathLst>
                  <a:path w="62" h="29">
                    <a:moveTo>
                      <a:pt x="47" y="0"/>
                    </a:moveTo>
                    <a:lnTo>
                      <a:pt x="36" y="2"/>
                    </a:lnTo>
                    <a:lnTo>
                      <a:pt x="0" y="9"/>
                    </a:lnTo>
                    <a:lnTo>
                      <a:pt x="2" y="17"/>
                    </a:lnTo>
                    <a:lnTo>
                      <a:pt x="3" y="16"/>
                    </a:lnTo>
                    <a:lnTo>
                      <a:pt x="4" y="16"/>
                    </a:lnTo>
                    <a:lnTo>
                      <a:pt x="6" y="13"/>
                    </a:lnTo>
                    <a:lnTo>
                      <a:pt x="8" y="13"/>
                    </a:lnTo>
                    <a:lnTo>
                      <a:pt x="9" y="11"/>
                    </a:lnTo>
                    <a:lnTo>
                      <a:pt x="10" y="11"/>
                    </a:lnTo>
                    <a:lnTo>
                      <a:pt x="10" y="9"/>
                    </a:lnTo>
                    <a:lnTo>
                      <a:pt x="11" y="10"/>
                    </a:lnTo>
                    <a:lnTo>
                      <a:pt x="13" y="10"/>
                    </a:lnTo>
                    <a:lnTo>
                      <a:pt x="14" y="9"/>
                    </a:lnTo>
                    <a:lnTo>
                      <a:pt x="15" y="8"/>
                    </a:lnTo>
                    <a:lnTo>
                      <a:pt x="19" y="7"/>
                    </a:lnTo>
                    <a:lnTo>
                      <a:pt x="20" y="7"/>
                    </a:lnTo>
                    <a:lnTo>
                      <a:pt x="21" y="8"/>
                    </a:lnTo>
                    <a:lnTo>
                      <a:pt x="22" y="7"/>
                    </a:lnTo>
                    <a:lnTo>
                      <a:pt x="23" y="8"/>
                    </a:lnTo>
                    <a:lnTo>
                      <a:pt x="23" y="9"/>
                    </a:lnTo>
                    <a:lnTo>
                      <a:pt x="25" y="12"/>
                    </a:lnTo>
                    <a:lnTo>
                      <a:pt x="26" y="12"/>
                    </a:lnTo>
                    <a:lnTo>
                      <a:pt x="27" y="12"/>
                    </a:lnTo>
                    <a:lnTo>
                      <a:pt x="28" y="13"/>
                    </a:lnTo>
                    <a:lnTo>
                      <a:pt x="27" y="14"/>
                    </a:lnTo>
                    <a:lnTo>
                      <a:pt x="29" y="15"/>
                    </a:lnTo>
                    <a:lnTo>
                      <a:pt x="31" y="15"/>
                    </a:lnTo>
                    <a:lnTo>
                      <a:pt x="33" y="17"/>
                    </a:lnTo>
                    <a:lnTo>
                      <a:pt x="34" y="17"/>
                    </a:lnTo>
                    <a:lnTo>
                      <a:pt x="35" y="19"/>
                    </a:lnTo>
                    <a:lnTo>
                      <a:pt x="35" y="19"/>
                    </a:lnTo>
                    <a:lnTo>
                      <a:pt x="33" y="23"/>
                    </a:lnTo>
                    <a:lnTo>
                      <a:pt x="32" y="25"/>
                    </a:lnTo>
                    <a:lnTo>
                      <a:pt x="33" y="27"/>
                    </a:lnTo>
                    <a:lnTo>
                      <a:pt x="35" y="27"/>
                    </a:lnTo>
                    <a:lnTo>
                      <a:pt x="36" y="26"/>
                    </a:lnTo>
                    <a:lnTo>
                      <a:pt x="38" y="28"/>
                    </a:lnTo>
                    <a:lnTo>
                      <a:pt x="39" y="28"/>
                    </a:lnTo>
                    <a:lnTo>
                      <a:pt x="39" y="28"/>
                    </a:lnTo>
                    <a:lnTo>
                      <a:pt x="40" y="27"/>
                    </a:lnTo>
                    <a:lnTo>
                      <a:pt x="42" y="27"/>
                    </a:lnTo>
                    <a:lnTo>
                      <a:pt x="45" y="28"/>
                    </a:lnTo>
                    <a:lnTo>
                      <a:pt x="46" y="29"/>
                    </a:lnTo>
                    <a:lnTo>
                      <a:pt x="47" y="29"/>
                    </a:lnTo>
                    <a:lnTo>
                      <a:pt x="47" y="28"/>
                    </a:lnTo>
                    <a:lnTo>
                      <a:pt x="46" y="28"/>
                    </a:lnTo>
                    <a:lnTo>
                      <a:pt x="45" y="26"/>
                    </a:lnTo>
                    <a:lnTo>
                      <a:pt x="44" y="25"/>
                    </a:lnTo>
                    <a:lnTo>
                      <a:pt x="44" y="25"/>
                    </a:lnTo>
                    <a:lnTo>
                      <a:pt x="44" y="24"/>
                    </a:lnTo>
                    <a:lnTo>
                      <a:pt x="45" y="24"/>
                    </a:lnTo>
                    <a:lnTo>
                      <a:pt x="45" y="24"/>
                    </a:lnTo>
                    <a:lnTo>
                      <a:pt x="44" y="23"/>
                    </a:lnTo>
                    <a:lnTo>
                      <a:pt x="43" y="21"/>
                    </a:lnTo>
                    <a:lnTo>
                      <a:pt x="41" y="19"/>
                    </a:lnTo>
                    <a:lnTo>
                      <a:pt x="41" y="17"/>
                    </a:lnTo>
                    <a:lnTo>
                      <a:pt x="41" y="16"/>
                    </a:lnTo>
                    <a:lnTo>
                      <a:pt x="41" y="13"/>
                    </a:lnTo>
                    <a:lnTo>
                      <a:pt x="41" y="12"/>
                    </a:lnTo>
                    <a:lnTo>
                      <a:pt x="41" y="11"/>
                    </a:lnTo>
                    <a:lnTo>
                      <a:pt x="41" y="10"/>
                    </a:lnTo>
                    <a:lnTo>
                      <a:pt x="41" y="10"/>
                    </a:lnTo>
                    <a:lnTo>
                      <a:pt x="41" y="9"/>
                    </a:lnTo>
                    <a:lnTo>
                      <a:pt x="42" y="8"/>
                    </a:lnTo>
                    <a:lnTo>
                      <a:pt x="44" y="6"/>
                    </a:lnTo>
                    <a:lnTo>
                      <a:pt x="45" y="6"/>
                    </a:lnTo>
                    <a:lnTo>
                      <a:pt x="45" y="4"/>
                    </a:lnTo>
                    <a:lnTo>
                      <a:pt x="46" y="4"/>
                    </a:lnTo>
                    <a:lnTo>
                      <a:pt x="47" y="4"/>
                    </a:lnTo>
                    <a:lnTo>
                      <a:pt x="46" y="6"/>
                    </a:lnTo>
                    <a:lnTo>
                      <a:pt x="45" y="8"/>
                    </a:lnTo>
                    <a:lnTo>
                      <a:pt x="44" y="9"/>
                    </a:lnTo>
                    <a:lnTo>
                      <a:pt x="44" y="10"/>
                    </a:lnTo>
                    <a:lnTo>
                      <a:pt x="44" y="12"/>
                    </a:lnTo>
                    <a:lnTo>
                      <a:pt x="46" y="12"/>
                    </a:lnTo>
                    <a:lnTo>
                      <a:pt x="46" y="15"/>
                    </a:lnTo>
                    <a:lnTo>
                      <a:pt x="46" y="16"/>
                    </a:lnTo>
                    <a:lnTo>
                      <a:pt x="44" y="17"/>
                    </a:lnTo>
                    <a:lnTo>
                      <a:pt x="45" y="18"/>
                    </a:lnTo>
                    <a:lnTo>
                      <a:pt x="46" y="18"/>
                    </a:lnTo>
                    <a:lnTo>
                      <a:pt x="46" y="19"/>
                    </a:lnTo>
                    <a:lnTo>
                      <a:pt x="46" y="20"/>
                    </a:lnTo>
                    <a:lnTo>
                      <a:pt x="46" y="21"/>
                    </a:lnTo>
                    <a:lnTo>
                      <a:pt x="46" y="22"/>
                    </a:lnTo>
                    <a:lnTo>
                      <a:pt x="47" y="24"/>
                    </a:lnTo>
                    <a:lnTo>
                      <a:pt x="49" y="25"/>
                    </a:lnTo>
                    <a:lnTo>
                      <a:pt x="50" y="25"/>
                    </a:lnTo>
                    <a:lnTo>
                      <a:pt x="51" y="24"/>
                    </a:lnTo>
                    <a:lnTo>
                      <a:pt x="52" y="24"/>
                    </a:lnTo>
                    <a:lnTo>
                      <a:pt x="52" y="25"/>
                    </a:lnTo>
                    <a:lnTo>
                      <a:pt x="52" y="26"/>
                    </a:lnTo>
                    <a:lnTo>
                      <a:pt x="53" y="28"/>
                    </a:lnTo>
                    <a:lnTo>
                      <a:pt x="53" y="28"/>
                    </a:lnTo>
                    <a:lnTo>
                      <a:pt x="54" y="29"/>
                    </a:lnTo>
                    <a:lnTo>
                      <a:pt x="55" y="29"/>
                    </a:lnTo>
                    <a:lnTo>
                      <a:pt x="55" y="29"/>
                    </a:lnTo>
                    <a:lnTo>
                      <a:pt x="56" y="28"/>
                    </a:lnTo>
                    <a:lnTo>
                      <a:pt x="61" y="27"/>
                    </a:lnTo>
                    <a:lnTo>
                      <a:pt x="61" y="26"/>
                    </a:lnTo>
                    <a:lnTo>
                      <a:pt x="61" y="25"/>
                    </a:lnTo>
                    <a:lnTo>
                      <a:pt x="62" y="19"/>
                    </a:lnTo>
                    <a:lnTo>
                      <a:pt x="62" y="19"/>
                    </a:lnTo>
                    <a:lnTo>
                      <a:pt x="54" y="21"/>
                    </a:lnTo>
                    <a:lnTo>
                      <a:pt x="47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Freeform 62"/>
              <p:cNvSpPr>
                <a:spLocks/>
              </p:cNvSpPr>
              <p:nvPr/>
            </p:nvSpPr>
            <p:spPr bwMode="auto">
              <a:xfrm>
                <a:off x="4668" y="1901"/>
                <a:ext cx="76" cy="117"/>
              </a:xfrm>
              <a:custGeom>
                <a:avLst/>
                <a:gdLst/>
                <a:ahLst/>
                <a:cxnLst>
                  <a:cxn ang="0">
                    <a:pos x="15" y="22"/>
                  </a:cxn>
                  <a:cxn ang="0">
                    <a:pos x="15" y="20"/>
                  </a:cxn>
                  <a:cxn ang="0">
                    <a:pos x="14" y="18"/>
                  </a:cxn>
                  <a:cxn ang="0">
                    <a:pos x="12" y="16"/>
                  </a:cxn>
                  <a:cxn ang="0">
                    <a:pos x="10" y="15"/>
                  </a:cxn>
                  <a:cxn ang="0">
                    <a:pos x="9" y="14"/>
                  </a:cxn>
                  <a:cxn ang="0">
                    <a:pos x="9" y="12"/>
                  </a:cxn>
                  <a:cxn ang="0">
                    <a:pos x="7" y="9"/>
                  </a:cxn>
                  <a:cxn ang="0">
                    <a:pos x="6" y="8"/>
                  </a:cxn>
                  <a:cxn ang="0">
                    <a:pos x="5" y="6"/>
                  </a:cxn>
                  <a:cxn ang="0">
                    <a:pos x="4" y="5"/>
                  </a:cxn>
                  <a:cxn ang="0">
                    <a:pos x="4" y="4"/>
                  </a:cxn>
                  <a:cxn ang="0">
                    <a:pos x="4" y="4"/>
                  </a:cxn>
                  <a:cxn ang="0">
                    <a:pos x="4" y="3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1" y="2"/>
                  </a:cxn>
                  <a:cxn ang="0">
                    <a:pos x="1" y="3"/>
                  </a:cxn>
                  <a:cxn ang="0">
                    <a:pos x="0" y="3"/>
                  </a:cxn>
                  <a:cxn ang="0">
                    <a:pos x="7" y="24"/>
                  </a:cxn>
                  <a:cxn ang="0">
                    <a:pos x="15" y="22"/>
                  </a:cxn>
                  <a:cxn ang="0">
                    <a:pos x="15" y="22"/>
                  </a:cxn>
                </a:cxnLst>
                <a:rect l="0" t="0" r="r" b="b"/>
                <a:pathLst>
                  <a:path w="15" h="24">
                    <a:moveTo>
                      <a:pt x="15" y="22"/>
                    </a:moveTo>
                    <a:lnTo>
                      <a:pt x="15" y="20"/>
                    </a:lnTo>
                    <a:lnTo>
                      <a:pt x="14" y="18"/>
                    </a:lnTo>
                    <a:lnTo>
                      <a:pt x="12" y="16"/>
                    </a:lnTo>
                    <a:lnTo>
                      <a:pt x="10" y="15"/>
                    </a:lnTo>
                    <a:lnTo>
                      <a:pt x="9" y="14"/>
                    </a:lnTo>
                    <a:lnTo>
                      <a:pt x="9" y="12"/>
                    </a:lnTo>
                    <a:lnTo>
                      <a:pt x="7" y="9"/>
                    </a:lnTo>
                    <a:lnTo>
                      <a:pt x="6" y="8"/>
                    </a:lnTo>
                    <a:lnTo>
                      <a:pt x="5" y="6"/>
                    </a:lnTo>
                    <a:lnTo>
                      <a:pt x="4" y="5"/>
                    </a:lnTo>
                    <a:lnTo>
                      <a:pt x="4" y="4"/>
                    </a:lnTo>
                    <a:lnTo>
                      <a:pt x="4" y="4"/>
                    </a:lnTo>
                    <a:lnTo>
                      <a:pt x="4" y="3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1" y="1"/>
                    </a:lnTo>
                    <a:lnTo>
                      <a:pt x="1" y="2"/>
                    </a:lnTo>
                    <a:lnTo>
                      <a:pt x="1" y="3"/>
                    </a:lnTo>
                    <a:lnTo>
                      <a:pt x="0" y="3"/>
                    </a:lnTo>
                    <a:lnTo>
                      <a:pt x="7" y="24"/>
                    </a:lnTo>
                    <a:lnTo>
                      <a:pt x="15" y="22"/>
                    </a:lnTo>
                    <a:lnTo>
                      <a:pt x="15" y="22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Freeform 63"/>
              <p:cNvSpPr>
                <a:spLocks/>
              </p:cNvSpPr>
              <p:nvPr/>
            </p:nvSpPr>
            <p:spPr bwMode="auto">
              <a:xfrm>
                <a:off x="4688" y="1765"/>
                <a:ext cx="98" cy="205"/>
              </a:xfrm>
              <a:custGeom>
                <a:avLst/>
                <a:gdLst/>
                <a:ahLst/>
                <a:cxnLst>
                  <a:cxn ang="0">
                    <a:pos x="0" y="31"/>
                  </a:cxn>
                  <a:cxn ang="0">
                    <a:pos x="0" y="32"/>
                  </a:cxn>
                  <a:cxn ang="0">
                    <a:pos x="2" y="34"/>
                  </a:cxn>
                  <a:cxn ang="0">
                    <a:pos x="6" y="37"/>
                  </a:cxn>
                  <a:cxn ang="0">
                    <a:pos x="9" y="38"/>
                  </a:cxn>
                  <a:cxn ang="0">
                    <a:pos x="10" y="40"/>
                  </a:cxn>
                  <a:cxn ang="0">
                    <a:pos x="11" y="42"/>
                  </a:cxn>
                  <a:cxn ang="0">
                    <a:pos x="13" y="39"/>
                  </a:cxn>
                  <a:cxn ang="0">
                    <a:pos x="14" y="35"/>
                  </a:cxn>
                  <a:cxn ang="0">
                    <a:pos x="17" y="30"/>
                  </a:cxn>
                  <a:cxn ang="0">
                    <a:pos x="19" y="26"/>
                  </a:cxn>
                  <a:cxn ang="0">
                    <a:pos x="18" y="19"/>
                  </a:cxn>
                  <a:cxn ang="0">
                    <a:pos x="17" y="13"/>
                  </a:cxn>
                  <a:cxn ang="0">
                    <a:pos x="14" y="14"/>
                  </a:cxn>
                  <a:cxn ang="0">
                    <a:pos x="13" y="14"/>
                  </a:cxn>
                  <a:cxn ang="0">
                    <a:pos x="12" y="14"/>
                  </a:cxn>
                  <a:cxn ang="0">
                    <a:pos x="13" y="11"/>
                  </a:cxn>
                  <a:cxn ang="0">
                    <a:pos x="14" y="11"/>
                  </a:cxn>
                  <a:cxn ang="0">
                    <a:pos x="15" y="8"/>
                  </a:cxn>
                  <a:cxn ang="0">
                    <a:pos x="16" y="6"/>
                  </a:cxn>
                  <a:cxn ang="0">
                    <a:pos x="4" y="0"/>
                  </a:cxn>
                  <a:cxn ang="0">
                    <a:pos x="3" y="2"/>
                  </a:cxn>
                  <a:cxn ang="0">
                    <a:pos x="2" y="6"/>
                  </a:cxn>
                  <a:cxn ang="0">
                    <a:pos x="0" y="8"/>
                  </a:cxn>
                  <a:cxn ang="0">
                    <a:pos x="1" y="9"/>
                  </a:cxn>
                  <a:cxn ang="0">
                    <a:pos x="1" y="11"/>
                  </a:cxn>
                  <a:cxn ang="0">
                    <a:pos x="1" y="15"/>
                  </a:cxn>
                  <a:cxn ang="0">
                    <a:pos x="3" y="17"/>
                  </a:cxn>
                  <a:cxn ang="0">
                    <a:pos x="5" y="18"/>
                  </a:cxn>
                  <a:cxn ang="0">
                    <a:pos x="7" y="19"/>
                  </a:cxn>
                  <a:cxn ang="0">
                    <a:pos x="9" y="21"/>
                  </a:cxn>
                  <a:cxn ang="0">
                    <a:pos x="4" y="24"/>
                  </a:cxn>
                  <a:cxn ang="0">
                    <a:pos x="1" y="28"/>
                  </a:cxn>
                </a:cxnLst>
                <a:rect l="0" t="0" r="r" b="b"/>
                <a:pathLst>
                  <a:path w="19" h="42">
                    <a:moveTo>
                      <a:pt x="1" y="28"/>
                    </a:moveTo>
                    <a:lnTo>
                      <a:pt x="0" y="31"/>
                    </a:lnTo>
                    <a:lnTo>
                      <a:pt x="0" y="32"/>
                    </a:lnTo>
                    <a:lnTo>
                      <a:pt x="0" y="32"/>
                    </a:lnTo>
                    <a:lnTo>
                      <a:pt x="1" y="33"/>
                    </a:lnTo>
                    <a:lnTo>
                      <a:pt x="2" y="34"/>
                    </a:lnTo>
                    <a:lnTo>
                      <a:pt x="3" y="35"/>
                    </a:lnTo>
                    <a:lnTo>
                      <a:pt x="6" y="37"/>
                    </a:lnTo>
                    <a:lnTo>
                      <a:pt x="7" y="37"/>
                    </a:lnTo>
                    <a:lnTo>
                      <a:pt x="9" y="38"/>
                    </a:lnTo>
                    <a:lnTo>
                      <a:pt x="10" y="38"/>
                    </a:lnTo>
                    <a:lnTo>
                      <a:pt x="10" y="40"/>
                    </a:lnTo>
                    <a:lnTo>
                      <a:pt x="10" y="41"/>
                    </a:lnTo>
                    <a:lnTo>
                      <a:pt x="11" y="42"/>
                    </a:lnTo>
                    <a:lnTo>
                      <a:pt x="12" y="41"/>
                    </a:lnTo>
                    <a:lnTo>
                      <a:pt x="13" y="39"/>
                    </a:lnTo>
                    <a:lnTo>
                      <a:pt x="13" y="37"/>
                    </a:lnTo>
                    <a:lnTo>
                      <a:pt x="14" y="35"/>
                    </a:lnTo>
                    <a:lnTo>
                      <a:pt x="15" y="33"/>
                    </a:lnTo>
                    <a:lnTo>
                      <a:pt x="17" y="30"/>
                    </a:lnTo>
                    <a:lnTo>
                      <a:pt x="18" y="28"/>
                    </a:lnTo>
                    <a:lnTo>
                      <a:pt x="19" y="26"/>
                    </a:lnTo>
                    <a:lnTo>
                      <a:pt x="18" y="25"/>
                    </a:lnTo>
                    <a:lnTo>
                      <a:pt x="18" y="19"/>
                    </a:lnTo>
                    <a:lnTo>
                      <a:pt x="18" y="15"/>
                    </a:lnTo>
                    <a:lnTo>
                      <a:pt x="17" y="13"/>
                    </a:lnTo>
                    <a:lnTo>
                      <a:pt x="15" y="14"/>
                    </a:lnTo>
                    <a:lnTo>
                      <a:pt x="14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3" y="14"/>
                    </a:lnTo>
                    <a:lnTo>
                      <a:pt x="12" y="14"/>
                    </a:lnTo>
                    <a:lnTo>
                      <a:pt x="12" y="13"/>
                    </a:lnTo>
                    <a:lnTo>
                      <a:pt x="13" y="11"/>
                    </a:lnTo>
                    <a:lnTo>
                      <a:pt x="14" y="11"/>
                    </a:lnTo>
                    <a:lnTo>
                      <a:pt x="14" y="11"/>
                    </a:lnTo>
                    <a:lnTo>
                      <a:pt x="14" y="9"/>
                    </a:lnTo>
                    <a:lnTo>
                      <a:pt x="15" y="8"/>
                    </a:lnTo>
                    <a:lnTo>
                      <a:pt x="15" y="7"/>
                    </a:lnTo>
                    <a:lnTo>
                      <a:pt x="16" y="6"/>
                    </a:lnTo>
                    <a:lnTo>
                      <a:pt x="15" y="4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3" y="2"/>
                    </a:lnTo>
                    <a:lnTo>
                      <a:pt x="3" y="3"/>
                    </a:lnTo>
                    <a:lnTo>
                      <a:pt x="2" y="6"/>
                    </a:lnTo>
                    <a:lnTo>
                      <a:pt x="1" y="7"/>
                    </a:lnTo>
                    <a:lnTo>
                      <a:pt x="0" y="8"/>
                    </a:lnTo>
                    <a:lnTo>
                      <a:pt x="0" y="8"/>
                    </a:lnTo>
                    <a:lnTo>
                      <a:pt x="1" y="9"/>
                    </a:lnTo>
                    <a:lnTo>
                      <a:pt x="2" y="11"/>
                    </a:lnTo>
                    <a:lnTo>
                      <a:pt x="1" y="11"/>
                    </a:lnTo>
                    <a:lnTo>
                      <a:pt x="1" y="14"/>
                    </a:lnTo>
                    <a:lnTo>
                      <a:pt x="1" y="15"/>
                    </a:lnTo>
                    <a:lnTo>
                      <a:pt x="3" y="15"/>
                    </a:lnTo>
                    <a:lnTo>
                      <a:pt x="3" y="17"/>
                    </a:lnTo>
                    <a:lnTo>
                      <a:pt x="5" y="17"/>
                    </a:lnTo>
                    <a:lnTo>
                      <a:pt x="5" y="18"/>
                    </a:lnTo>
                    <a:lnTo>
                      <a:pt x="6" y="18"/>
                    </a:lnTo>
                    <a:lnTo>
                      <a:pt x="7" y="19"/>
                    </a:lnTo>
                    <a:lnTo>
                      <a:pt x="9" y="20"/>
                    </a:lnTo>
                    <a:lnTo>
                      <a:pt x="9" y="21"/>
                    </a:lnTo>
                    <a:lnTo>
                      <a:pt x="7" y="22"/>
                    </a:lnTo>
                    <a:lnTo>
                      <a:pt x="4" y="24"/>
                    </a:lnTo>
                    <a:lnTo>
                      <a:pt x="4" y="26"/>
                    </a:lnTo>
                    <a:lnTo>
                      <a:pt x="1" y="28"/>
                    </a:lnTo>
                    <a:lnTo>
                      <a:pt x="1" y="28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6" name="Freeform 64"/>
              <p:cNvSpPr>
                <a:spLocks/>
              </p:cNvSpPr>
              <p:nvPr/>
            </p:nvSpPr>
            <p:spPr bwMode="auto">
              <a:xfrm>
                <a:off x="4775" y="1672"/>
                <a:ext cx="118" cy="10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8" y="2"/>
                  </a:cxn>
                  <a:cxn ang="0">
                    <a:pos x="8" y="3"/>
                  </a:cxn>
                  <a:cxn ang="0">
                    <a:pos x="9" y="3"/>
                  </a:cxn>
                  <a:cxn ang="0">
                    <a:pos x="9" y="3"/>
                  </a:cxn>
                  <a:cxn ang="0">
                    <a:pos x="20" y="0"/>
                  </a:cxn>
                  <a:cxn ang="0">
                    <a:pos x="23" y="9"/>
                  </a:cxn>
                  <a:cxn ang="0">
                    <a:pos x="23" y="10"/>
                  </a:cxn>
                  <a:cxn ang="0">
                    <a:pos x="22" y="10"/>
                  </a:cxn>
                  <a:cxn ang="0">
                    <a:pos x="23" y="11"/>
                  </a:cxn>
                  <a:cxn ang="0">
                    <a:pos x="23" y="11"/>
                  </a:cxn>
                  <a:cxn ang="0">
                    <a:pos x="21" y="12"/>
                  </a:cxn>
                  <a:cxn ang="0">
                    <a:pos x="17" y="13"/>
                  </a:cxn>
                  <a:cxn ang="0">
                    <a:pos x="16" y="13"/>
                  </a:cxn>
                  <a:cxn ang="0">
                    <a:pos x="16" y="13"/>
                  </a:cxn>
                  <a:cxn ang="0">
                    <a:pos x="16" y="14"/>
                  </a:cxn>
                  <a:cxn ang="0">
                    <a:pos x="16" y="14"/>
                  </a:cxn>
                  <a:cxn ang="0">
                    <a:pos x="13" y="15"/>
                  </a:cxn>
                  <a:cxn ang="0">
                    <a:pos x="10" y="16"/>
                  </a:cxn>
                  <a:cxn ang="0">
                    <a:pos x="10" y="16"/>
                  </a:cxn>
                  <a:cxn ang="0">
                    <a:pos x="8" y="18"/>
                  </a:cxn>
                  <a:cxn ang="0">
                    <a:pos x="3" y="21"/>
                  </a:cxn>
                  <a:cxn ang="0">
                    <a:pos x="2" y="22"/>
                  </a:cxn>
                  <a:cxn ang="0">
                    <a:pos x="0" y="21"/>
                  </a:cxn>
                  <a:cxn ang="0">
                    <a:pos x="2" y="19"/>
                  </a:cxn>
                  <a:cxn ang="0">
                    <a:pos x="2" y="18"/>
                  </a:cxn>
                  <a:cxn ang="0">
                    <a:pos x="2" y="17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23" h="22">
                    <a:moveTo>
                      <a:pt x="0" y="4"/>
                    </a:moveTo>
                    <a:lnTo>
                      <a:pt x="8" y="2"/>
                    </a:lnTo>
                    <a:lnTo>
                      <a:pt x="8" y="3"/>
                    </a:lnTo>
                    <a:lnTo>
                      <a:pt x="9" y="3"/>
                    </a:lnTo>
                    <a:lnTo>
                      <a:pt x="9" y="3"/>
                    </a:lnTo>
                    <a:lnTo>
                      <a:pt x="20" y="0"/>
                    </a:lnTo>
                    <a:lnTo>
                      <a:pt x="23" y="9"/>
                    </a:lnTo>
                    <a:lnTo>
                      <a:pt x="23" y="10"/>
                    </a:lnTo>
                    <a:lnTo>
                      <a:pt x="22" y="10"/>
                    </a:lnTo>
                    <a:lnTo>
                      <a:pt x="23" y="11"/>
                    </a:lnTo>
                    <a:lnTo>
                      <a:pt x="23" y="11"/>
                    </a:lnTo>
                    <a:lnTo>
                      <a:pt x="21" y="12"/>
                    </a:lnTo>
                    <a:lnTo>
                      <a:pt x="17" y="13"/>
                    </a:lnTo>
                    <a:lnTo>
                      <a:pt x="16" y="13"/>
                    </a:lnTo>
                    <a:lnTo>
                      <a:pt x="16" y="13"/>
                    </a:lnTo>
                    <a:lnTo>
                      <a:pt x="16" y="14"/>
                    </a:lnTo>
                    <a:lnTo>
                      <a:pt x="16" y="14"/>
                    </a:lnTo>
                    <a:lnTo>
                      <a:pt x="13" y="15"/>
                    </a:lnTo>
                    <a:lnTo>
                      <a:pt x="10" y="16"/>
                    </a:lnTo>
                    <a:lnTo>
                      <a:pt x="10" y="16"/>
                    </a:lnTo>
                    <a:lnTo>
                      <a:pt x="8" y="18"/>
                    </a:lnTo>
                    <a:lnTo>
                      <a:pt x="3" y="21"/>
                    </a:lnTo>
                    <a:lnTo>
                      <a:pt x="2" y="22"/>
                    </a:lnTo>
                    <a:lnTo>
                      <a:pt x="0" y="21"/>
                    </a:lnTo>
                    <a:lnTo>
                      <a:pt x="2" y="19"/>
                    </a:lnTo>
                    <a:lnTo>
                      <a:pt x="2" y="18"/>
                    </a:lnTo>
                    <a:lnTo>
                      <a:pt x="2" y="17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7" name="Freeform 65"/>
              <p:cNvSpPr>
                <a:spLocks/>
              </p:cNvSpPr>
              <p:nvPr/>
            </p:nvSpPr>
            <p:spPr bwMode="auto">
              <a:xfrm>
                <a:off x="4770" y="1589"/>
                <a:ext cx="232" cy="112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24" y="3"/>
                  </a:cxn>
                  <a:cxn ang="0">
                    <a:pos x="25" y="3"/>
                  </a:cxn>
                  <a:cxn ang="0">
                    <a:pos x="25" y="2"/>
                  </a:cxn>
                  <a:cxn ang="0">
                    <a:pos x="27" y="0"/>
                  </a:cxn>
                  <a:cxn ang="0">
                    <a:pos x="29" y="0"/>
                  </a:cxn>
                  <a:cxn ang="0">
                    <a:pos x="31" y="3"/>
                  </a:cxn>
                  <a:cxn ang="0">
                    <a:pos x="32" y="5"/>
                  </a:cxn>
                  <a:cxn ang="0">
                    <a:pos x="30" y="7"/>
                  </a:cxn>
                  <a:cxn ang="0">
                    <a:pos x="29" y="10"/>
                  </a:cxn>
                  <a:cxn ang="0">
                    <a:pos x="33" y="10"/>
                  </a:cxn>
                  <a:cxn ang="0">
                    <a:pos x="36" y="15"/>
                  </a:cxn>
                  <a:cxn ang="0">
                    <a:pos x="41" y="16"/>
                  </a:cxn>
                  <a:cxn ang="0">
                    <a:pos x="43" y="14"/>
                  </a:cxn>
                  <a:cxn ang="0">
                    <a:pos x="42" y="12"/>
                  </a:cxn>
                  <a:cxn ang="0">
                    <a:pos x="40" y="10"/>
                  </a:cxn>
                  <a:cxn ang="0">
                    <a:pos x="42" y="11"/>
                  </a:cxn>
                  <a:cxn ang="0">
                    <a:pos x="45" y="16"/>
                  </a:cxn>
                  <a:cxn ang="0">
                    <a:pos x="44" y="17"/>
                  </a:cxn>
                  <a:cxn ang="0">
                    <a:pos x="40" y="19"/>
                  </a:cxn>
                  <a:cxn ang="0">
                    <a:pos x="37" y="21"/>
                  </a:cxn>
                  <a:cxn ang="0">
                    <a:pos x="37" y="20"/>
                  </a:cxn>
                  <a:cxn ang="0">
                    <a:pos x="36" y="18"/>
                  </a:cxn>
                  <a:cxn ang="0">
                    <a:pos x="34" y="22"/>
                  </a:cxn>
                  <a:cxn ang="0">
                    <a:pos x="32" y="22"/>
                  </a:cxn>
                  <a:cxn ang="0">
                    <a:pos x="32" y="21"/>
                  </a:cxn>
                  <a:cxn ang="0">
                    <a:pos x="30" y="20"/>
                  </a:cxn>
                  <a:cxn ang="0">
                    <a:pos x="28" y="19"/>
                  </a:cxn>
                  <a:cxn ang="0">
                    <a:pos x="27" y="17"/>
                  </a:cxn>
                  <a:cxn ang="0">
                    <a:pos x="21" y="17"/>
                  </a:cxn>
                  <a:cxn ang="0">
                    <a:pos x="10" y="20"/>
                  </a:cxn>
                  <a:cxn ang="0">
                    <a:pos x="9" y="19"/>
                  </a:cxn>
                  <a:cxn ang="0">
                    <a:pos x="0" y="21"/>
                  </a:cxn>
                  <a:cxn ang="0">
                    <a:pos x="0" y="9"/>
                  </a:cxn>
                </a:cxnLst>
                <a:rect l="0" t="0" r="r" b="b"/>
                <a:pathLst>
                  <a:path w="45" h="23">
                    <a:moveTo>
                      <a:pt x="0" y="9"/>
                    </a:moveTo>
                    <a:lnTo>
                      <a:pt x="10" y="7"/>
                    </a:lnTo>
                    <a:lnTo>
                      <a:pt x="24" y="4"/>
                    </a:lnTo>
                    <a:lnTo>
                      <a:pt x="24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25" y="2"/>
                    </a:lnTo>
                    <a:lnTo>
                      <a:pt x="26" y="2"/>
                    </a:lnTo>
                    <a:lnTo>
                      <a:pt x="27" y="0"/>
                    </a:lnTo>
                    <a:lnTo>
                      <a:pt x="28" y="0"/>
                    </a:lnTo>
                    <a:lnTo>
                      <a:pt x="29" y="0"/>
                    </a:lnTo>
                    <a:lnTo>
                      <a:pt x="30" y="2"/>
                    </a:lnTo>
                    <a:lnTo>
                      <a:pt x="31" y="3"/>
                    </a:lnTo>
                    <a:lnTo>
                      <a:pt x="32" y="4"/>
                    </a:lnTo>
                    <a:lnTo>
                      <a:pt x="32" y="5"/>
                    </a:lnTo>
                    <a:lnTo>
                      <a:pt x="31" y="5"/>
                    </a:lnTo>
                    <a:lnTo>
                      <a:pt x="30" y="7"/>
                    </a:lnTo>
                    <a:lnTo>
                      <a:pt x="29" y="9"/>
                    </a:lnTo>
                    <a:lnTo>
                      <a:pt x="29" y="10"/>
                    </a:lnTo>
                    <a:lnTo>
                      <a:pt x="31" y="9"/>
                    </a:lnTo>
                    <a:lnTo>
                      <a:pt x="33" y="10"/>
                    </a:lnTo>
                    <a:lnTo>
                      <a:pt x="36" y="13"/>
                    </a:lnTo>
                    <a:lnTo>
                      <a:pt x="36" y="15"/>
                    </a:lnTo>
                    <a:lnTo>
                      <a:pt x="38" y="16"/>
                    </a:lnTo>
                    <a:lnTo>
                      <a:pt x="41" y="16"/>
                    </a:lnTo>
                    <a:lnTo>
                      <a:pt x="42" y="16"/>
                    </a:lnTo>
                    <a:lnTo>
                      <a:pt x="43" y="14"/>
                    </a:lnTo>
                    <a:lnTo>
                      <a:pt x="43" y="13"/>
                    </a:lnTo>
                    <a:lnTo>
                      <a:pt x="42" y="12"/>
                    </a:lnTo>
                    <a:lnTo>
                      <a:pt x="40" y="11"/>
                    </a:lnTo>
                    <a:lnTo>
                      <a:pt x="40" y="10"/>
                    </a:lnTo>
                    <a:lnTo>
                      <a:pt x="41" y="11"/>
                    </a:lnTo>
                    <a:lnTo>
                      <a:pt x="42" y="11"/>
                    </a:lnTo>
                    <a:lnTo>
                      <a:pt x="44" y="14"/>
                    </a:lnTo>
                    <a:lnTo>
                      <a:pt x="45" y="16"/>
                    </a:lnTo>
                    <a:lnTo>
                      <a:pt x="45" y="18"/>
                    </a:lnTo>
                    <a:lnTo>
                      <a:pt x="44" y="17"/>
                    </a:lnTo>
                    <a:lnTo>
                      <a:pt x="42" y="18"/>
                    </a:lnTo>
                    <a:lnTo>
                      <a:pt x="40" y="19"/>
                    </a:lnTo>
                    <a:lnTo>
                      <a:pt x="38" y="21"/>
                    </a:lnTo>
                    <a:lnTo>
                      <a:pt x="37" y="21"/>
                    </a:lnTo>
                    <a:lnTo>
                      <a:pt x="37" y="20"/>
                    </a:lnTo>
                    <a:lnTo>
                      <a:pt x="37" y="20"/>
                    </a:lnTo>
                    <a:lnTo>
                      <a:pt x="37" y="18"/>
                    </a:lnTo>
                    <a:lnTo>
                      <a:pt x="36" y="18"/>
                    </a:lnTo>
                    <a:lnTo>
                      <a:pt x="35" y="20"/>
                    </a:lnTo>
                    <a:lnTo>
                      <a:pt x="34" y="22"/>
                    </a:lnTo>
                    <a:lnTo>
                      <a:pt x="33" y="23"/>
                    </a:lnTo>
                    <a:lnTo>
                      <a:pt x="32" y="22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31" y="21"/>
                    </a:lnTo>
                    <a:lnTo>
                      <a:pt x="30" y="20"/>
                    </a:lnTo>
                    <a:lnTo>
                      <a:pt x="30" y="20"/>
                    </a:lnTo>
                    <a:lnTo>
                      <a:pt x="28" y="19"/>
                    </a:lnTo>
                    <a:lnTo>
                      <a:pt x="27" y="17"/>
                    </a:lnTo>
                    <a:lnTo>
                      <a:pt x="27" y="17"/>
                    </a:lnTo>
                    <a:lnTo>
                      <a:pt x="26" y="15"/>
                    </a:lnTo>
                    <a:lnTo>
                      <a:pt x="21" y="17"/>
                    </a:lnTo>
                    <a:lnTo>
                      <a:pt x="10" y="20"/>
                    </a:lnTo>
                    <a:lnTo>
                      <a:pt x="10" y="20"/>
                    </a:lnTo>
                    <a:lnTo>
                      <a:pt x="9" y="20"/>
                    </a:lnTo>
                    <a:lnTo>
                      <a:pt x="9" y="19"/>
                    </a:lnTo>
                    <a:lnTo>
                      <a:pt x="1" y="21"/>
                    </a:lnTo>
                    <a:lnTo>
                      <a:pt x="0" y="21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8" name="Freeform 66"/>
              <p:cNvSpPr>
                <a:spLocks/>
              </p:cNvSpPr>
              <p:nvPr/>
            </p:nvSpPr>
            <p:spPr bwMode="auto">
              <a:xfrm>
                <a:off x="4878" y="1662"/>
                <a:ext cx="61" cy="64"/>
              </a:xfrm>
              <a:custGeom>
                <a:avLst/>
                <a:gdLst/>
                <a:ahLst/>
                <a:cxnLst>
                  <a:cxn ang="0">
                    <a:pos x="0" y="2"/>
                  </a:cxn>
                  <a:cxn ang="0">
                    <a:pos x="3" y="11"/>
                  </a:cxn>
                  <a:cxn ang="0">
                    <a:pos x="3" y="12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3" y="13"/>
                  </a:cxn>
                  <a:cxn ang="0">
                    <a:pos x="6" y="12"/>
                  </a:cxn>
                  <a:cxn ang="0">
                    <a:pos x="7" y="11"/>
                  </a:cxn>
                  <a:cxn ang="0">
                    <a:pos x="7" y="10"/>
                  </a:cxn>
                  <a:cxn ang="0">
                    <a:pos x="7" y="9"/>
                  </a:cxn>
                  <a:cxn ang="0">
                    <a:pos x="7" y="7"/>
                  </a:cxn>
                  <a:cxn ang="0">
                    <a:pos x="8" y="6"/>
                  </a:cxn>
                  <a:cxn ang="0">
                    <a:pos x="8" y="7"/>
                  </a:cxn>
                  <a:cxn ang="0">
                    <a:pos x="8" y="8"/>
                  </a:cxn>
                  <a:cxn ang="0">
                    <a:pos x="8" y="10"/>
                  </a:cxn>
                  <a:cxn ang="0">
                    <a:pos x="9" y="10"/>
                  </a:cxn>
                  <a:cxn ang="0">
                    <a:pos x="9" y="10"/>
                  </a:cxn>
                  <a:cxn ang="0">
                    <a:pos x="9" y="9"/>
                  </a:cxn>
                  <a:cxn ang="0">
                    <a:pos x="10" y="9"/>
                  </a:cxn>
                  <a:cxn ang="0">
                    <a:pos x="11" y="8"/>
                  </a:cxn>
                  <a:cxn ang="0">
                    <a:pos x="12" y="8"/>
                  </a:cxn>
                  <a:cxn ang="0">
                    <a:pos x="12" y="8"/>
                  </a:cxn>
                  <a:cxn ang="0">
                    <a:pos x="11" y="7"/>
                  </a:cxn>
                  <a:cxn ang="0">
                    <a:pos x="11" y="6"/>
                  </a:cxn>
                  <a:cxn ang="0">
                    <a:pos x="11" y="6"/>
                  </a:cxn>
                  <a:cxn ang="0">
                    <a:pos x="10" y="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7" y="4"/>
                  </a:cxn>
                  <a:cxn ang="0">
                    <a:pos x="6" y="2"/>
                  </a:cxn>
                  <a:cxn ang="0">
                    <a:pos x="6" y="2"/>
                  </a:cxn>
                  <a:cxn ang="0">
                    <a:pos x="5" y="0"/>
                  </a:cxn>
                  <a:cxn ang="0">
                    <a:pos x="0" y="2"/>
                  </a:cxn>
                  <a:cxn ang="0">
                    <a:pos x="0" y="2"/>
                  </a:cxn>
                </a:cxnLst>
                <a:rect l="0" t="0" r="r" b="b"/>
                <a:pathLst>
                  <a:path w="12" h="13">
                    <a:moveTo>
                      <a:pt x="0" y="2"/>
                    </a:moveTo>
                    <a:lnTo>
                      <a:pt x="3" y="11"/>
                    </a:lnTo>
                    <a:lnTo>
                      <a:pt x="3" y="12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3" y="13"/>
                    </a:lnTo>
                    <a:lnTo>
                      <a:pt x="6" y="12"/>
                    </a:lnTo>
                    <a:lnTo>
                      <a:pt x="7" y="11"/>
                    </a:lnTo>
                    <a:lnTo>
                      <a:pt x="7" y="10"/>
                    </a:lnTo>
                    <a:lnTo>
                      <a:pt x="7" y="9"/>
                    </a:lnTo>
                    <a:lnTo>
                      <a:pt x="7" y="7"/>
                    </a:lnTo>
                    <a:lnTo>
                      <a:pt x="8" y="6"/>
                    </a:lnTo>
                    <a:lnTo>
                      <a:pt x="8" y="7"/>
                    </a:lnTo>
                    <a:lnTo>
                      <a:pt x="8" y="8"/>
                    </a:lnTo>
                    <a:lnTo>
                      <a:pt x="8" y="10"/>
                    </a:lnTo>
                    <a:lnTo>
                      <a:pt x="9" y="10"/>
                    </a:lnTo>
                    <a:lnTo>
                      <a:pt x="9" y="10"/>
                    </a:lnTo>
                    <a:lnTo>
                      <a:pt x="9" y="9"/>
                    </a:lnTo>
                    <a:lnTo>
                      <a:pt x="10" y="9"/>
                    </a:lnTo>
                    <a:lnTo>
                      <a:pt x="11" y="8"/>
                    </a:lnTo>
                    <a:lnTo>
                      <a:pt x="12" y="8"/>
                    </a:lnTo>
                    <a:lnTo>
                      <a:pt x="12" y="8"/>
                    </a:lnTo>
                    <a:lnTo>
                      <a:pt x="11" y="7"/>
                    </a:lnTo>
                    <a:lnTo>
                      <a:pt x="11" y="6"/>
                    </a:lnTo>
                    <a:lnTo>
                      <a:pt x="11" y="6"/>
                    </a:lnTo>
                    <a:lnTo>
                      <a:pt x="10" y="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7" y="4"/>
                    </a:lnTo>
                    <a:lnTo>
                      <a:pt x="6" y="2"/>
                    </a:lnTo>
                    <a:lnTo>
                      <a:pt x="6" y="2"/>
                    </a:lnTo>
                    <a:lnTo>
                      <a:pt x="5" y="0"/>
                    </a:lnTo>
                    <a:lnTo>
                      <a:pt x="0" y="2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chemeClr val="bg1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9" name="Freeform 67"/>
              <p:cNvSpPr>
                <a:spLocks/>
              </p:cNvSpPr>
              <p:nvPr/>
            </p:nvSpPr>
            <p:spPr bwMode="auto">
              <a:xfrm>
                <a:off x="4811" y="1394"/>
                <a:ext cx="108" cy="229"/>
              </a:xfrm>
              <a:custGeom>
                <a:avLst/>
                <a:gdLst/>
                <a:ahLst/>
                <a:cxnLst>
                  <a:cxn ang="0">
                    <a:pos x="21" y="40"/>
                  </a:cxn>
                  <a:cxn ang="0">
                    <a:pos x="20" y="40"/>
                  </a:cxn>
                  <a:cxn ang="0">
                    <a:pos x="19" y="40"/>
                  </a:cxn>
                  <a:cxn ang="0">
                    <a:pos x="18" y="42"/>
                  </a:cxn>
                  <a:cxn ang="0">
                    <a:pos x="17" y="42"/>
                  </a:cxn>
                  <a:cxn ang="0">
                    <a:pos x="17" y="43"/>
                  </a:cxn>
                  <a:cxn ang="0">
                    <a:pos x="17" y="43"/>
                  </a:cxn>
                  <a:cxn ang="0">
                    <a:pos x="17" y="43"/>
                  </a:cxn>
                  <a:cxn ang="0">
                    <a:pos x="16" y="43"/>
                  </a:cxn>
                  <a:cxn ang="0">
                    <a:pos x="16" y="44"/>
                  </a:cxn>
                  <a:cxn ang="0">
                    <a:pos x="2" y="47"/>
                  </a:cxn>
                  <a:cxn ang="0">
                    <a:pos x="1" y="46"/>
                  </a:cxn>
                  <a:cxn ang="0">
                    <a:pos x="0" y="45"/>
                  </a:cxn>
                  <a:cxn ang="0">
                    <a:pos x="0" y="44"/>
                  </a:cxn>
                  <a:cxn ang="0">
                    <a:pos x="1" y="43"/>
                  </a:cxn>
                  <a:cxn ang="0">
                    <a:pos x="0" y="41"/>
                  </a:cxn>
                  <a:cxn ang="0">
                    <a:pos x="0" y="34"/>
                  </a:cxn>
                  <a:cxn ang="0">
                    <a:pos x="0" y="32"/>
                  </a:cxn>
                  <a:cxn ang="0">
                    <a:pos x="1" y="28"/>
                  </a:cxn>
                  <a:cxn ang="0">
                    <a:pos x="1" y="26"/>
                  </a:cxn>
                  <a:cxn ang="0">
                    <a:pos x="1" y="24"/>
                  </a:cxn>
                  <a:cxn ang="0">
                    <a:pos x="1" y="22"/>
                  </a:cxn>
                  <a:cxn ang="0">
                    <a:pos x="1" y="21"/>
                  </a:cxn>
                  <a:cxn ang="0">
                    <a:pos x="1" y="20"/>
                  </a:cxn>
                  <a:cxn ang="0">
                    <a:pos x="4" y="18"/>
                  </a:cxn>
                  <a:cxn ang="0">
                    <a:pos x="5" y="14"/>
                  </a:cxn>
                  <a:cxn ang="0">
                    <a:pos x="4" y="12"/>
                  </a:cxn>
                  <a:cxn ang="0">
                    <a:pos x="4" y="10"/>
                  </a:cxn>
                  <a:cxn ang="0">
                    <a:pos x="4" y="10"/>
                  </a:cxn>
                  <a:cxn ang="0">
                    <a:pos x="4" y="9"/>
                  </a:cxn>
                  <a:cxn ang="0">
                    <a:pos x="3" y="7"/>
                  </a:cxn>
                  <a:cxn ang="0">
                    <a:pos x="4" y="4"/>
                  </a:cxn>
                  <a:cxn ang="0">
                    <a:pos x="3" y="3"/>
                  </a:cxn>
                  <a:cxn ang="0">
                    <a:pos x="3" y="2"/>
                  </a:cxn>
                  <a:cxn ang="0">
                    <a:pos x="4" y="2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6" y="1"/>
                  </a:cxn>
                  <a:cxn ang="0">
                    <a:pos x="7" y="0"/>
                  </a:cxn>
                  <a:cxn ang="0">
                    <a:pos x="17" y="29"/>
                  </a:cxn>
                  <a:cxn ang="0">
                    <a:pos x="17" y="30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19" y="33"/>
                  </a:cxn>
                  <a:cxn ang="0">
                    <a:pos x="20" y="33"/>
                  </a:cxn>
                  <a:cxn ang="0">
                    <a:pos x="20" y="34"/>
                  </a:cxn>
                  <a:cxn ang="0">
                    <a:pos x="20" y="35"/>
                  </a:cxn>
                  <a:cxn ang="0">
                    <a:pos x="21" y="37"/>
                  </a:cxn>
                  <a:cxn ang="0">
                    <a:pos x="21" y="38"/>
                  </a:cxn>
                  <a:cxn ang="0">
                    <a:pos x="21" y="39"/>
                  </a:cxn>
                  <a:cxn ang="0">
                    <a:pos x="21" y="40"/>
                  </a:cxn>
                  <a:cxn ang="0">
                    <a:pos x="21" y="40"/>
                  </a:cxn>
                </a:cxnLst>
                <a:rect l="0" t="0" r="r" b="b"/>
                <a:pathLst>
                  <a:path w="21" h="47">
                    <a:moveTo>
                      <a:pt x="21" y="40"/>
                    </a:moveTo>
                    <a:lnTo>
                      <a:pt x="20" y="40"/>
                    </a:lnTo>
                    <a:lnTo>
                      <a:pt x="19" y="40"/>
                    </a:lnTo>
                    <a:lnTo>
                      <a:pt x="18" y="42"/>
                    </a:lnTo>
                    <a:lnTo>
                      <a:pt x="17" y="42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7" y="43"/>
                    </a:lnTo>
                    <a:lnTo>
                      <a:pt x="16" y="43"/>
                    </a:lnTo>
                    <a:lnTo>
                      <a:pt x="16" y="44"/>
                    </a:lnTo>
                    <a:lnTo>
                      <a:pt x="2" y="47"/>
                    </a:lnTo>
                    <a:lnTo>
                      <a:pt x="1" y="46"/>
                    </a:lnTo>
                    <a:lnTo>
                      <a:pt x="0" y="45"/>
                    </a:lnTo>
                    <a:lnTo>
                      <a:pt x="0" y="44"/>
                    </a:lnTo>
                    <a:lnTo>
                      <a:pt x="1" y="43"/>
                    </a:lnTo>
                    <a:lnTo>
                      <a:pt x="0" y="41"/>
                    </a:lnTo>
                    <a:lnTo>
                      <a:pt x="0" y="34"/>
                    </a:lnTo>
                    <a:lnTo>
                      <a:pt x="0" y="32"/>
                    </a:lnTo>
                    <a:lnTo>
                      <a:pt x="1" y="28"/>
                    </a:lnTo>
                    <a:lnTo>
                      <a:pt x="1" y="26"/>
                    </a:lnTo>
                    <a:lnTo>
                      <a:pt x="1" y="24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1" y="20"/>
                    </a:lnTo>
                    <a:lnTo>
                      <a:pt x="4" y="18"/>
                    </a:lnTo>
                    <a:lnTo>
                      <a:pt x="5" y="14"/>
                    </a:lnTo>
                    <a:lnTo>
                      <a:pt x="4" y="12"/>
                    </a:lnTo>
                    <a:lnTo>
                      <a:pt x="4" y="10"/>
                    </a:lnTo>
                    <a:lnTo>
                      <a:pt x="4" y="10"/>
                    </a:lnTo>
                    <a:lnTo>
                      <a:pt x="4" y="9"/>
                    </a:lnTo>
                    <a:lnTo>
                      <a:pt x="3" y="7"/>
                    </a:lnTo>
                    <a:lnTo>
                      <a:pt x="4" y="4"/>
                    </a:lnTo>
                    <a:lnTo>
                      <a:pt x="3" y="3"/>
                    </a:lnTo>
                    <a:lnTo>
                      <a:pt x="3" y="2"/>
                    </a:lnTo>
                    <a:lnTo>
                      <a:pt x="4" y="2"/>
                    </a:lnTo>
                    <a:lnTo>
                      <a:pt x="5" y="1"/>
                    </a:lnTo>
                    <a:lnTo>
                      <a:pt x="6" y="1"/>
                    </a:lnTo>
                    <a:lnTo>
                      <a:pt x="6" y="1"/>
                    </a:lnTo>
                    <a:lnTo>
                      <a:pt x="7" y="0"/>
                    </a:lnTo>
                    <a:lnTo>
                      <a:pt x="17" y="29"/>
                    </a:lnTo>
                    <a:lnTo>
                      <a:pt x="17" y="30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9" y="33"/>
                    </a:lnTo>
                    <a:lnTo>
                      <a:pt x="20" y="33"/>
                    </a:lnTo>
                    <a:lnTo>
                      <a:pt x="20" y="34"/>
                    </a:lnTo>
                    <a:lnTo>
                      <a:pt x="20" y="35"/>
                    </a:lnTo>
                    <a:lnTo>
                      <a:pt x="21" y="37"/>
                    </a:lnTo>
                    <a:lnTo>
                      <a:pt x="21" y="38"/>
                    </a:lnTo>
                    <a:lnTo>
                      <a:pt x="21" y="39"/>
                    </a:lnTo>
                    <a:lnTo>
                      <a:pt x="21" y="40"/>
                    </a:lnTo>
                    <a:lnTo>
                      <a:pt x="21" y="40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40" name="Freeform 68"/>
              <p:cNvSpPr>
                <a:spLocks/>
              </p:cNvSpPr>
              <p:nvPr/>
            </p:nvSpPr>
            <p:spPr bwMode="auto">
              <a:xfrm>
                <a:off x="4847" y="1189"/>
                <a:ext cx="251" cy="385"/>
              </a:xfrm>
              <a:custGeom>
                <a:avLst/>
                <a:gdLst/>
                <a:ahLst/>
                <a:cxnLst>
                  <a:cxn ang="0">
                    <a:pos x="10" y="71"/>
                  </a:cxn>
                  <a:cxn ang="0">
                    <a:pos x="10" y="73"/>
                  </a:cxn>
                  <a:cxn ang="0">
                    <a:pos x="12" y="75"/>
                  </a:cxn>
                  <a:cxn ang="0">
                    <a:pos x="13" y="76"/>
                  </a:cxn>
                  <a:cxn ang="0">
                    <a:pos x="14" y="79"/>
                  </a:cxn>
                  <a:cxn ang="0">
                    <a:pos x="15" y="77"/>
                  </a:cxn>
                  <a:cxn ang="0">
                    <a:pos x="16" y="73"/>
                  </a:cxn>
                  <a:cxn ang="0">
                    <a:pos x="18" y="68"/>
                  </a:cxn>
                  <a:cxn ang="0">
                    <a:pos x="18" y="67"/>
                  </a:cxn>
                  <a:cxn ang="0">
                    <a:pos x="20" y="63"/>
                  </a:cxn>
                  <a:cxn ang="0">
                    <a:pos x="21" y="64"/>
                  </a:cxn>
                  <a:cxn ang="0">
                    <a:pos x="22" y="64"/>
                  </a:cxn>
                  <a:cxn ang="0">
                    <a:pos x="22" y="62"/>
                  </a:cxn>
                  <a:cxn ang="0">
                    <a:pos x="26" y="61"/>
                  </a:cxn>
                  <a:cxn ang="0">
                    <a:pos x="26" y="59"/>
                  </a:cxn>
                  <a:cxn ang="0">
                    <a:pos x="28" y="58"/>
                  </a:cxn>
                  <a:cxn ang="0">
                    <a:pos x="29" y="56"/>
                  </a:cxn>
                  <a:cxn ang="0">
                    <a:pos x="31" y="52"/>
                  </a:cxn>
                  <a:cxn ang="0">
                    <a:pos x="31" y="51"/>
                  </a:cxn>
                  <a:cxn ang="0">
                    <a:pos x="34" y="51"/>
                  </a:cxn>
                  <a:cxn ang="0">
                    <a:pos x="35" y="49"/>
                  </a:cxn>
                  <a:cxn ang="0">
                    <a:pos x="37" y="47"/>
                  </a:cxn>
                  <a:cxn ang="0">
                    <a:pos x="40" y="48"/>
                  </a:cxn>
                  <a:cxn ang="0">
                    <a:pos x="43" y="44"/>
                  </a:cxn>
                  <a:cxn ang="0">
                    <a:pos x="46" y="41"/>
                  </a:cxn>
                  <a:cxn ang="0">
                    <a:pos x="48" y="40"/>
                  </a:cxn>
                  <a:cxn ang="0">
                    <a:pos x="49" y="38"/>
                  </a:cxn>
                  <a:cxn ang="0">
                    <a:pos x="48" y="37"/>
                  </a:cxn>
                  <a:cxn ang="0">
                    <a:pos x="47" y="36"/>
                  </a:cxn>
                  <a:cxn ang="0">
                    <a:pos x="48" y="35"/>
                  </a:cxn>
                  <a:cxn ang="0">
                    <a:pos x="47" y="32"/>
                  </a:cxn>
                  <a:cxn ang="0">
                    <a:pos x="45" y="31"/>
                  </a:cxn>
                  <a:cxn ang="0">
                    <a:pos x="43" y="32"/>
                  </a:cxn>
                  <a:cxn ang="0">
                    <a:pos x="41" y="28"/>
                  </a:cxn>
                  <a:cxn ang="0">
                    <a:pos x="41" y="26"/>
                  </a:cxn>
                  <a:cxn ang="0">
                    <a:pos x="40" y="26"/>
                  </a:cxn>
                  <a:cxn ang="0">
                    <a:pos x="38" y="26"/>
                  </a:cxn>
                  <a:cxn ang="0">
                    <a:pos x="36" y="25"/>
                  </a:cxn>
                  <a:cxn ang="0">
                    <a:pos x="35" y="22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2"/>
                  </a:cxn>
                  <a:cxn ang="0">
                    <a:pos x="18" y="2"/>
                  </a:cxn>
                  <a:cxn ang="0">
                    <a:pos x="15" y="5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6" y="16"/>
                  </a:cxn>
                  <a:cxn ang="0">
                    <a:pos x="7" y="19"/>
                  </a:cxn>
                  <a:cxn ang="0">
                    <a:pos x="7" y="22"/>
                  </a:cxn>
                  <a:cxn ang="0">
                    <a:pos x="5" y="24"/>
                  </a:cxn>
                  <a:cxn ang="0">
                    <a:pos x="6" y="32"/>
                  </a:cxn>
                  <a:cxn ang="0">
                    <a:pos x="4" y="36"/>
                  </a:cxn>
                  <a:cxn ang="0">
                    <a:pos x="4" y="39"/>
                  </a:cxn>
                  <a:cxn ang="0">
                    <a:pos x="3" y="40"/>
                  </a:cxn>
                  <a:cxn ang="0">
                    <a:pos x="3" y="42"/>
                  </a:cxn>
                  <a:cxn ang="0">
                    <a:pos x="1" y="41"/>
                  </a:cxn>
                  <a:cxn ang="0">
                    <a:pos x="0" y="42"/>
                  </a:cxn>
                </a:cxnLst>
                <a:rect l="0" t="0" r="r" b="b"/>
                <a:pathLst>
                  <a:path w="49" h="79">
                    <a:moveTo>
                      <a:pt x="0" y="42"/>
                    </a:moveTo>
                    <a:lnTo>
                      <a:pt x="10" y="71"/>
                    </a:lnTo>
                    <a:lnTo>
                      <a:pt x="10" y="72"/>
                    </a:lnTo>
                    <a:lnTo>
                      <a:pt x="10" y="73"/>
                    </a:lnTo>
                    <a:lnTo>
                      <a:pt x="10" y="73"/>
                    </a:lnTo>
                    <a:lnTo>
                      <a:pt x="12" y="75"/>
                    </a:lnTo>
                    <a:lnTo>
                      <a:pt x="13" y="75"/>
                    </a:lnTo>
                    <a:lnTo>
                      <a:pt x="13" y="76"/>
                    </a:lnTo>
                    <a:lnTo>
                      <a:pt x="13" y="77"/>
                    </a:lnTo>
                    <a:lnTo>
                      <a:pt x="14" y="79"/>
                    </a:lnTo>
                    <a:lnTo>
                      <a:pt x="15" y="79"/>
                    </a:lnTo>
                    <a:lnTo>
                      <a:pt x="15" y="77"/>
                    </a:lnTo>
                    <a:lnTo>
                      <a:pt x="15" y="75"/>
                    </a:lnTo>
                    <a:lnTo>
                      <a:pt x="16" y="73"/>
                    </a:lnTo>
                    <a:lnTo>
                      <a:pt x="17" y="70"/>
                    </a:lnTo>
                    <a:lnTo>
                      <a:pt x="18" y="68"/>
                    </a:lnTo>
                    <a:lnTo>
                      <a:pt x="18" y="68"/>
                    </a:lnTo>
                    <a:lnTo>
                      <a:pt x="18" y="67"/>
                    </a:lnTo>
                    <a:lnTo>
                      <a:pt x="17" y="65"/>
                    </a:lnTo>
                    <a:lnTo>
                      <a:pt x="20" y="63"/>
                    </a:lnTo>
                    <a:lnTo>
                      <a:pt x="21" y="63"/>
                    </a:lnTo>
                    <a:lnTo>
                      <a:pt x="21" y="64"/>
                    </a:lnTo>
                    <a:lnTo>
                      <a:pt x="22" y="65"/>
                    </a:lnTo>
                    <a:lnTo>
                      <a:pt x="22" y="64"/>
                    </a:lnTo>
                    <a:lnTo>
                      <a:pt x="22" y="63"/>
                    </a:lnTo>
                    <a:lnTo>
                      <a:pt x="22" y="62"/>
                    </a:lnTo>
                    <a:lnTo>
                      <a:pt x="25" y="62"/>
                    </a:lnTo>
                    <a:lnTo>
                      <a:pt x="26" y="61"/>
                    </a:lnTo>
                    <a:lnTo>
                      <a:pt x="26" y="60"/>
                    </a:lnTo>
                    <a:lnTo>
                      <a:pt x="26" y="59"/>
                    </a:lnTo>
                    <a:lnTo>
                      <a:pt x="27" y="59"/>
                    </a:lnTo>
                    <a:lnTo>
                      <a:pt x="28" y="58"/>
                    </a:lnTo>
                    <a:lnTo>
                      <a:pt x="29" y="58"/>
                    </a:lnTo>
                    <a:lnTo>
                      <a:pt x="29" y="56"/>
                    </a:lnTo>
                    <a:lnTo>
                      <a:pt x="29" y="54"/>
                    </a:lnTo>
                    <a:lnTo>
                      <a:pt x="31" y="52"/>
                    </a:lnTo>
                    <a:lnTo>
                      <a:pt x="31" y="51"/>
                    </a:lnTo>
                    <a:lnTo>
                      <a:pt x="31" y="51"/>
                    </a:lnTo>
                    <a:lnTo>
                      <a:pt x="33" y="52"/>
                    </a:lnTo>
                    <a:lnTo>
                      <a:pt x="34" y="51"/>
                    </a:lnTo>
                    <a:lnTo>
                      <a:pt x="34" y="50"/>
                    </a:lnTo>
                    <a:lnTo>
                      <a:pt x="35" y="49"/>
                    </a:lnTo>
                    <a:lnTo>
                      <a:pt x="36" y="49"/>
                    </a:lnTo>
                    <a:lnTo>
                      <a:pt x="37" y="47"/>
                    </a:lnTo>
                    <a:lnTo>
                      <a:pt x="39" y="47"/>
                    </a:lnTo>
                    <a:lnTo>
                      <a:pt x="40" y="48"/>
                    </a:lnTo>
                    <a:lnTo>
                      <a:pt x="42" y="45"/>
                    </a:lnTo>
                    <a:lnTo>
                      <a:pt x="43" y="44"/>
                    </a:lnTo>
                    <a:lnTo>
                      <a:pt x="46" y="42"/>
                    </a:lnTo>
                    <a:lnTo>
                      <a:pt x="46" y="41"/>
                    </a:lnTo>
                    <a:lnTo>
                      <a:pt x="47" y="40"/>
                    </a:lnTo>
                    <a:lnTo>
                      <a:pt x="48" y="40"/>
                    </a:lnTo>
                    <a:lnTo>
                      <a:pt x="49" y="40"/>
                    </a:lnTo>
                    <a:lnTo>
                      <a:pt x="49" y="38"/>
                    </a:lnTo>
                    <a:lnTo>
                      <a:pt x="49" y="37"/>
                    </a:lnTo>
                    <a:lnTo>
                      <a:pt x="48" y="37"/>
                    </a:lnTo>
                    <a:lnTo>
                      <a:pt x="48" y="37"/>
                    </a:lnTo>
                    <a:lnTo>
                      <a:pt x="47" y="36"/>
                    </a:lnTo>
                    <a:lnTo>
                      <a:pt x="48" y="35"/>
                    </a:lnTo>
                    <a:lnTo>
                      <a:pt x="48" y="35"/>
                    </a:lnTo>
                    <a:lnTo>
                      <a:pt x="48" y="34"/>
                    </a:lnTo>
                    <a:lnTo>
                      <a:pt x="47" y="32"/>
                    </a:lnTo>
                    <a:lnTo>
                      <a:pt x="46" y="31"/>
                    </a:lnTo>
                    <a:lnTo>
                      <a:pt x="45" y="31"/>
                    </a:lnTo>
                    <a:lnTo>
                      <a:pt x="45" y="32"/>
                    </a:lnTo>
                    <a:lnTo>
                      <a:pt x="43" y="32"/>
                    </a:lnTo>
                    <a:lnTo>
                      <a:pt x="42" y="32"/>
                    </a:lnTo>
                    <a:lnTo>
                      <a:pt x="41" y="28"/>
                    </a:lnTo>
                    <a:lnTo>
                      <a:pt x="42" y="27"/>
                    </a:lnTo>
                    <a:lnTo>
                      <a:pt x="41" y="26"/>
                    </a:lnTo>
                    <a:lnTo>
                      <a:pt x="41" y="26"/>
                    </a:lnTo>
                    <a:lnTo>
                      <a:pt x="40" y="26"/>
                    </a:lnTo>
                    <a:lnTo>
                      <a:pt x="40" y="26"/>
                    </a:lnTo>
                    <a:lnTo>
                      <a:pt x="38" y="26"/>
                    </a:lnTo>
                    <a:lnTo>
                      <a:pt x="37" y="26"/>
                    </a:lnTo>
                    <a:lnTo>
                      <a:pt x="36" y="25"/>
                    </a:lnTo>
                    <a:lnTo>
                      <a:pt x="36" y="23"/>
                    </a:lnTo>
                    <a:lnTo>
                      <a:pt x="35" y="22"/>
                    </a:lnTo>
                    <a:lnTo>
                      <a:pt x="29" y="3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1" y="2"/>
                    </a:lnTo>
                    <a:lnTo>
                      <a:pt x="20" y="2"/>
                    </a:lnTo>
                    <a:lnTo>
                      <a:pt x="18" y="2"/>
                    </a:lnTo>
                    <a:lnTo>
                      <a:pt x="16" y="5"/>
                    </a:lnTo>
                    <a:lnTo>
                      <a:pt x="15" y="5"/>
                    </a:lnTo>
                    <a:lnTo>
                      <a:pt x="14" y="4"/>
                    </a:lnTo>
                    <a:lnTo>
                      <a:pt x="14" y="2"/>
                    </a:lnTo>
                    <a:lnTo>
                      <a:pt x="14" y="1"/>
                    </a:lnTo>
                    <a:lnTo>
                      <a:pt x="13" y="1"/>
                    </a:lnTo>
                    <a:lnTo>
                      <a:pt x="11" y="2"/>
                    </a:lnTo>
                    <a:lnTo>
                      <a:pt x="6" y="16"/>
                    </a:lnTo>
                    <a:lnTo>
                      <a:pt x="6" y="19"/>
                    </a:lnTo>
                    <a:lnTo>
                      <a:pt x="7" y="19"/>
                    </a:lnTo>
                    <a:lnTo>
                      <a:pt x="7" y="21"/>
                    </a:lnTo>
                    <a:lnTo>
                      <a:pt x="7" y="22"/>
                    </a:lnTo>
                    <a:lnTo>
                      <a:pt x="6" y="23"/>
                    </a:lnTo>
                    <a:lnTo>
                      <a:pt x="5" y="24"/>
                    </a:lnTo>
                    <a:lnTo>
                      <a:pt x="7" y="30"/>
                    </a:lnTo>
                    <a:lnTo>
                      <a:pt x="6" y="32"/>
                    </a:lnTo>
                    <a:lnTo>
                      <a:pt x="6" y="33"/>
                    </a:lnTo>
                    <a:lnTo>
                      <a:pt x="4" y="36"/>
                    </a:lnTo>
                    <a:lnTo>
                      <a:pt x="4" y="37"/>
                    </a:lnTo>
                    <a:lnTo>
                      <a:pt x="4" y="39"/>
                    </a:lnTo>
                    <a:lnTo>
                      <a:pt x="4" y="40"/>
                    </a:lnTo>
                    <a:lnTo>
                      <a:pt x="3" y="40"/>
                    </a:lnTo>
                    <a:lnTo>
                      <a:pt x="3" y="41"/>
                    </a:lnTo>
                    <a:lnTo>
                      <a:pt x="3" y="42"/>
                    </a:lnTo>
                    <a:lnTo>
                      <a:pt x="2" y="42"/>
                    </a:lnTo>
                    <a:lnTo>
                      <a:pt x="1" y="41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6987EB"/>
              </a:solidFill>
              <a:ln w="12700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41" name="Group 69"/>
              <p:cNvGrpSpPr>
                <a:grpSpLocks/>
              </p:cNvGrpSpPr>
              <p:nvPr/>
            </p:nvGrpSpPr>
            <p:grpSpPr bwMode="auto">
              <a:xfrm>
                <a:off x="2038" y="2920"/>
                <a:ext cx="609" cy="371"/>
                <a:chOff x="1991" y="3321"/>
                <a:chExt cx="361" cy="231"/>
              </a:xfrm>
            </p:grpSpPr>
            <p:sp>
              <p:nvSpPr>
                <p:cNvPr id="142" name="Freeform 70"/>
                <p:cNvSpPr>
                  <a:spLocks/>
                </p:cNvSpPr>
                <p:nvPr/>
              </p:nvSpPr>
              <p:spPr bwMode="auto">
                <a:xfrm>
                  <a:off x="2274" y="3459"/>
                  <a:ext cx="78" cy="93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1" y="13"/>
                    </a:cxn>
                    <a:cxn ang="0">
                      <a:pos x="1" y="16"/>
                    </a:cxn>
                    <a:cxn ang="0">
                      <a:pos x="6" y="19"/>
                    </a:cxn>
                    <a:cxn ang="0">
                      <a:pos x="8" y="16"/>
                    </a:cxn>
                    <a:cxn ang="0">
                      <a:pos x="16" y="11"/>
                    </a:cxn>
                    <a:cxn ang="0">
                      <a:pos x="13" y="5"/>
                    </a:cxn>
                    <a:cxn ang="0">
                      <a:pos x="3" y="0"/>
                    </a:cxn>
                    <a:cxn ang="0">
                      <a:pos x="3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6" h="19">
                      <a:moveTo>
                        <a:pt x="0" y="7"/>
                      </a:moveTo>
                      <a:lnTo>
                        <a:pt x="1" y="13"/>
                      </a:lnTo>
                      <a:lnTo>
                        <a:pt x="1" y="16"/>
                      </a:lnTo>
                      <a:lnTo>
                        <a:pt x="6" y="19"/>
                      </a:lnTo>
                      <a:lnTo>
                        <a:pt x="8" y="16"/>
                      </a:lnTo>
                      <a:lnTo>
                        <a:pt x="16" y="11"/>
                      </a:lnTo>
                      <a:lnTo>
                        <a:pt x="13" y="5"/>
                      </a:lnTo>
                      <a:lnTo>
                        <a:pt x="3" y="0"/>
                      </a:lnTo>
                      <a:lnTo>
                        <a:pt x="3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3" name="Freeform 71"/>
                <p:cNvSpPr>
                  <a:spLocks/>
                </p:cNvSpPr>
                <p:nvPr/>
              </p:nvSpPr>
              <p:spPr bwMode="auto">
                <a:xfrm>
                  <a:off x="2235" y="3409"/>
                  <a:ext cx="44" cy="29"/>
                </a:xfrm>
                <a:custGeom>
                  <a:avLst/>
                  <a:gdLst/>
                  <a:ahLst/>
                  <a:cxnLst>
                    <a:cxn ang="0">
                      <a:pos x="3" y="6"/>
                    </a:cxn>
                    <a:cxn ang="0">
                      <a:pos x="8" y="6"/>
                    </a:cxn>
                    <a:cxn ang="0">
                      <a:pos x="9" y="3"/>
                    </a:cxn>
                    <a:cxn ang="0">
                      <a:pos x="5" y="2"/>
                    </a:cxn>
                    <a:cxn ang="0">
                      <a:pos x="3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2" y="5"/>
                    </a:cxn>
                    <a:cxn ang="0">
                      <a:pos x="3" y="6"/>
                    </a:cxn>
                    <a:cxn ang="0">
                      <a:pos x="3" y="6"/>
                    </a:cxn>
                  </a:cxnLst>
                  <a:rect l="0" t="0" r="r" b="b"/>
                  <a:pathLst>
                    <a:path w="9" h="6">
                      <a:moveTo>
                        <a:pt x="3" y="6"/>
                      </a:moveTo>
                      <a:lnTo>
                        <a:pt x="8" y="6"/>
                      </a:lnTo>
                      <a:lnTo>
                        <a:pt x="9" y="3"/>
                      </a:lnTo>
                      <a:lnTo>
                        <a:pt x="5" y="2"/>
                      </a:lnTo>
                      <a:lnTo>
                        <a:pt x="3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5"/>
                      </a:lnTo>
                      <a:lnTo>
                        <a:pt x="3" y="6"/>
                      </a:lnTo>
                      <a:lnTo>
                        <a:pt x="3" y="6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4" name="Freeform 72"/>
                <p:cNvSpPr>
                  <a:spLocks/>
                </p:cNvSpPr>
                <p:nvPr/>
              </p:nvSpPr>
              <p:spPr bwMode="auto">
                <a:xfrm>
                  <a:off x="2225" y="3438"/>
                  <a:ext cx="20" cy="10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4" y="0"/>
                    </a:cxn>
                    <a:cxn ang="0">
                      <a:pos x="4" y="2"/>
                    </a:cxn>
                    <a:cxn ang="0">
                      <a:pos x="0" y="2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4" h="2">
                      <a:moveTo>
                        <a:pt x="0" y="2"/>
                      </a:move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5" name="Freeform 73"/>
                <p:cNvSpPr>
                  <a:spLocks/>
                </p:cNvSpPr>
                <p:nvPr/>
              </p:nvSpPr>
              <p:spPr bwMode="auto">
                <a:xfrm>
                  <a:off x="2211" y="3419"/>
                  <a:ext cx="19" cy="14"/>
                </a:xfrm>
                <a:custGeom>
                  <a:avLst/>
                  <a:gdLst/>
                  <a:ahLst/>
                  <a:cxnLst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3" y="0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3" y="1"/>
                    </a:cxn>
                    <a:cxn ang="0">
                      <a:pos x="4" y="1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3" y="3"/>
                    </a:cxn>
                    <a:cxn ang="0">
                      <a:pos x="3" y="3"/>
                    </a:cxn>
                    <a:cxn ang="0">
                      <a:pos x="3" y="3"/>
                    </a:cxn>
                    <a:cxn ang="0">
                      <a:pos x="2" y="3"/>
                    </a:cxn>
                    <a:cxn ang="0">
                      <a:pos x="2" y="3"/>
                    </a:cxn>
                    <a:cxn ang="0">
                      <a:pos x="2" y="3"/>
                    </a:cxn>
                    <a:cxn ang="0">
                      <a:pos x="1" y="3"/>
                    </a:cxn>
                    <a:cxn ang="0">
                      <a:pos x="1" y="3"/>
                    </a:cxn>
                    <a:cxn ang="0">
                      <a:pos x="1" y="3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1" y="1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1" y="0"/>
                    </a:cxn>
                    <a:cxn ang="0">
                      <a:pos x="2" y="0"/>
                    </a:cxn>
                    <a:cxn ang="0">
                      <a:pos x="2" y="0"/>
                    </a:cxn>
                    <a:cxn ang="0">
                      <a:pos x="2" y="0"/>
                    </a:cxn>
                  </a:cxnLst>
                  <a:rect l="0" t="0" r="r" b="b"/>
                  <a:pathLst>
                    <a:path w="4" h="3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0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3" y="1"/>
                      </a:lnTo>
                      <a:lnTo>
                        <a:pt x="4" y="1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2"/>
                      </a:lnTo>
                      <a:lnTo>
                        <a:pt x="3" y="3"/>
                      </a:lnTo>
                      <a:lnTo>
                        <a:pt x="3" y="3"/>
                      </a:lnTo>
                      <a:lnTo>
                        <a:pt x="3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2" y="3"/>
                      </a:lnTo>
                      <a:lnTo>
                        <a:pt x="1" y="3"/>
                      </a:lnTo>
                      <a:lnTo>
                        <a:pt x="1" y="3"/>
                      </a:lnTo>
                      <a:lnTo>
                        <a:pt x="1" y="3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0" y="1"/>
                      </a:lnTo>
                      <a:lnTo>
                        <a:pt x="1" y="1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1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" name="Freeform 74"/>
                <p:cNvSpPr>
                  <a:spLocks/>
                </p:cNvSpPr>
                <p:nvPr/>
              </p:nvSpPr>
              <p:spPr bwMode="auto">
                <a:xfrm>
                  <a:off x="2186" y="3394"/>
                  <a:ext cx="39" cy="15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7" y="3"/>
                    </a:cxn>
                    <a:cxn ang="0">
                      <a:pos x="8" y="0"/>
                    </a:cxn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3">
                      <a:moveTo>
                        <a:pt x="0" y="3"/>
                      </a:moveTo>
                      <a:lnTo>
                        <a:pt x="7" y="3"/>
                      </a:lnTo>
                      <a:lnTo>
                        <a:pt x="8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7" name="Freeform 75"/>
                <p:cNvSpPr>
                  <a:spLocks/>
                </p:cNvSpPr>
                <p:nvPr/>
              </p:nvSpPr>
              <p:spPr bwMode="auto">
                <a:xfrm>
                  <a:off x="2026" y="3321"/>
                  <a:ext cx="38" cy="24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3" y="5"/>
                    </a:cxn>
                    <a:cxn ang="0">
                      <a:pos x="6" y="5"/>
                    </a:cxn>
                    <a:cxn ang="0">
                      <a:pos x="8" y="2"/>
                    </a:cxn>
                    <a:cxn ang="0">
                      <a:pos x="5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8" h="5">
                      <a:moveTo>
                        <a:pt x="0" y="4"/>
                      </a:moveTo>
                      <a:lnTo>
                        <a:pt x="3" y="5"/>
                      </a:lnTo>
                      <a:lnTo>
                        <a:pt x="6" y="5"/>
                      </a:lnTo>
                      <a:lnTo>
                        <a:pt x="8" y="2"/>
                      </a:lnTo>
                      <a:lnTo>
                        <a:pt x="5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8" name="Freeform 76"/>
                <p:cNvSpPr>
                  <a:spLocks/>
                </p:cNvSpPr>
                <p:nvPr/>
              </p:nvSpPr>
              <p:spPr bwMode="auto">
                <a:xfrm>
                  <a:off x="1991" y="3321"/>
                  <a:ext cx="20" cy="24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4" y="2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4" h="5">
                      <a:moveTo>
                        <a:pt x="0" y="5"/>
                      </a:moveTo>
                      <a:lnTo>
                        <a:pt x="4" y="2"/>
                      </a:lnTo>
                      <a:lnTo>
                        <a:pt x="4" y="0"/>
                      </a:lnTo>
                      <a:lnTo>
                        <a:pt x="0" y="4"/>
                      </a:lnTo>
                      <a:lnTo>
                        <a:pt x="0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9" name="Freeform 77"/>
                <p:cNvSpPr>
                  <a:spLocks/>
                </p:cNvSpPr>
                <p:nvPr/>
              </p:nvSpPr>
              <p:spPr bwMode="auto">
                <a:xfrm>
                  <a:off x="2128" y="3360"/>
                  <a:ext cx="39" cy="34"/>
                </a:xfrm>
                <a:custGeom>
                  <a:avLst/>
                  <a:gdLst/>
                  <a:ahLst/>
                  <a:cxnLst>
                    <a:cxn ang="0">
                      <a:pos x="3" y="7"/>
                    </a:cxn>
                    <a:cxn ang="0">
                      <a:pos x="8" y="7"/>
                    </a:cxn>
                    <a:cxn ang="0">
                      <a:pos x="8" y="4"/>
                    </a:cxn>
                    <a:cxn ang="0">
                      <a:pos x="4" y="0"/>
                    </a:cxn>
                    <a:cxn ang="0">
                      <a:pos x="0" y="2"/>
                    </a:cxn>
                    <a:cxn ang="0">
                      <a:pos x="3" y="7"/>
                    </a:cxn>
                    <a:cxn ang="0">
                      <a:pos x="3" y="7"/>
                    </a:cxn>
                  </a:cxnLst>
                  <a:rect l="0" t="0" r="r" b="b"/>
                  <a:pathLst>
                    <a:path w="8" h="7">
                      <a:moveTo>
                        <a:pt x="3" y="7"/>
                      </a:moveTo>
                      <a:lnTo>
                        <a:pt x="8" y="7"/>
                      </a:lnTo>
                      <a:lnTo>
                        <a:pt x="8" y="4"/>
                      </a:lnTo>
                      <a:lnTo>
                        <a:pt x="4" y="0"/>
                      </a:lnTo>
                      <a:lnTo>
                        <a:pt x="0" y="2"/>
                      </a:lnTo>
                      <a:lnTo>
                        <a:pt x="3" y="7"/>
                      </a:lnTo>
                      <a:lnTo>
                        <a:pt x="3" y="7"/>
                      </a:lnTo>
                      <a:close/>
                    </a:path>
                  </a:pathLst>
                </a:custGeom>
                <a:solidFill>
                  <a:srgbClr val="6487EB"/>
                </a:solidFill>
                <a:ln w="12700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sp>
        <p:nvSpPr>
          <p:cNvPr id="167" name="TextBox 166"/>
          <p:cNvSpPr txBox="1"/>
          <p:nvPr/>
        </p:nvSpPr>
        <p:spPr>
          <a:xfrm>
            <a:off x="1766382" y="150876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1994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243928" y="150876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2010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2682240" y="4602480"/>
            <a:ext cx="393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Arial Black" pitchFamily="34" charset="0"/>
              </a:rPr>
              <a:t>Prevalence of Obesity</a:t>
            </a:r>
            <a:endParaRPr lang="en-US" sz="1800" dirty="0">
              <a:latin typeface="Arial Black" pitchFamily="34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0" y="626364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 Black" pitchFamily="34" charset="0"/>
              </a:rPr>
              <a:t>Note: 1994 is the first year that all States reported obesity data to the CDC’s BRFSS</a:t>
            </a:r>
            <a:endParaRPr lang="en-US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25216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1414079119"/>
              </p:ext>
            </p:extLst>
          </p:nvPr>
        </p:nvGraphicFramePr>
        <p:xfrm>
          <a:off x="501733" y="1822070"/>
          <a:ext cx="8279476" cy="461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76200" y="134590"/>
            <a:ext cx="87920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29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FFFF00"/>
                </a:solidFill>
                <a:latin typeface="Arial Black" panose="020B0A04020102020204" pitchFamily="34" charset="0"/>
                <a:cs typeface="Arial" pitchFamily="34" charset="0"/>
              </a:rPr>
              <a:t>Prevalence of Overweight and Obesity among Children and Adolescents from 1971–1974 to 2011-2012</a:t>
            </a:r>
            <a:endParaRPr lang="en-US" b="1" dirty="0">
              <a:solidFill>
                <a:srgbClr val="FFFF00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0809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548640" y="1798320"/>
          <a:ext cx="8122920" cy="3916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74320" y="60695"/>
            <a:ext cx="8641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Average D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aily Calories per Capita Available from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the U.S.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Food System has Increased (1970-2010)</a:t>
            </a:r>
            <a:r>
              <a:rPr lang="en-US" baseline="30000" dirty="0" smtClean="0">
                <a:solidFill>
                  <a:srgbClr val="FFFF00"/>
                </a:solidFill>
                <a:latin typeface="Arial Black" pitchFamily="34" charset="0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861094"/>
            <a:ext cx="8150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1. Adjusted </a:t>
            </a:r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for spoilage and other waste</a:t>
            </a:r>
            <a:endParaRPr lang="en-US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228600" indent="-228600">
              <a:buFont typeface="Arial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In 2000 the number of companies reporting vegetable oil production increased</a:t>
            </a:r>
          </a:p>
          <a:p>
            <a:pPr marL="228600" indent="-228600">
              <a:buFont typeface="Arial" charset="0"/>
              <a:buChar char="•"/>
            </a:pPr>
            <a:endParaRPr lang="en-US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228600" indent="-228600"/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Source – USDA Economic Research Service.</a:t>
            </a:r>
            <a:endParaRPr lang="en-US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274320" y="1778000"/>
          <a:ext cx="84124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74320" y="60695"/>
            <a:ext cx="8641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Percent Increase in Average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D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aily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per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Capita Calories Available</a:t>
            </a:r>
            <a:r>
              <a:rPr lang="en-US" baseline="30000" dirty="0" smtClean="0">
                <a:solidFill>
                  <a:srgbClr val="FFFF00"/>
                </a:solidFill>
                <a:latin typeface="Arial Black" pitchFamily="34" charset="0"/>
              </a:rPr>
              <a:t>1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from 1970 – 2010 by Food Category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89694"/>
            <a:ext cx="81507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/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1. Adjusted </a:t>
            </a:r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for spoilage and other </a:t>
            </a:r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waste</a:t>
            </a:r>
          </a:p>
          <a:p>
            <a:pPr marL="228600" indent="-228600">
              <a:buFont typeface="Arial" charset="0"/>
              <a:buChar char="•"/>
            </a:pPr>
            <a:endParaRPr lang="en-US" sz="14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marL="228600" indent="-228600"/>
            <a:r>
              <a:rPr lang="en-US" sz="1400" dirty="0" smtClean="0">
                <a:solidFill>
                  <a:schemeClr val="bg1"/>
                </a:solidFill>
                <a:latin typeface="Arial Black" pitchFamily="34" charset="0"/>
              </a:rPr>
              <a:t>Source – USDA Economic Research Service.</a:t>
            </a:r>
            <a:endParaRPr lang="en-US" sz="14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0520" y="91440"/>
            <a:ext cx="8336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Cost of Fruit and Vegetables has Increased and Cost of Sugars and Fats has Decreased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7" name="Picture 6" descr="Changes in food prices.png"/>
          <p:cNvPicPr>
            <a:picLocks noChangeAspect="1"/>
          </p:cNvPicPr>
          <p:nvPr/>
        </p:nvPicPr>
        <p:blipFill>
          <a:blip r:embed="rId2"/>
          <a:srcRect t="11212" b="21023"/>
          <a:stretch>
            <a:fillRect/>
          </a:stretch>
        </p:blipFill>
        <p:spPr>
          <a:xfrm>
            <a:off x="775174" y="1752600"/>
            <a:ext cx="7593651" cy="4526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45080" y="1828800"/>
            <a:ext cx="5654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Black" pitchFamily="34" charset="0"/>
              </a:rPr>
              <a:t>Percent change in prices</a:t>
            </a:r>
            <a:r>
              <a:rPr lang="en-US" sz="2000" baseline="30000" dirty="0" smtClean="0">
                <a:latin typeface="Arial Black" pitchFamily="34" charset="0"/>
              </a:rPr>
              <a:t>1</a:t>
            </a:r>
            <a:r>
              <a:rPr lang="en-US" sz="2000" dirty="0" smtClean="0">
                <a:latin typeface="Arial Black" pitchFamily="34" charset="0"/>
              </a:rPr>
              <a:t> 1985 - 2014</a:t>
            </a:r>
            <a:endParaRPr lang="en-US" sz="20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360" y="637032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1. Using inflation adjusted prices.</a:t>
            </a:r>
            <a:endParaRPr lang="en-US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981" y="88497"/>
            <a:ext cx="8760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Calories/Serving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in Classic Recipes</a:t>
            </a:r>
            <a:r>
              <a:rPr lang="en-US" baseline="30000" dirty="0" smtClean="0">
                <a:solidFill>
                  <a:srgbClr val="FFFF00"/>
                </a:solidFill>
                <a:latin typeface="Arial Black" pitchFamily="34" charset="0"/>
              </a:rPr>
              <a:t>1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from The</a:t>
            </a:r>
            <a:r>
              <a:rPr lang="en-US" baseline="300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Joy of Cooking: 1975 &amp; 2006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2950" y="5601495"/>
            <a:ext cx="84950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Arial Black" pitchFamily="34" charset="0"/>
              </a:rPr>
              <a:t>1.  Apple Pie, Barbeque Chicken, Beef Pot Roast, Cheeseburger, Chili con Carne, Corn Muffins, Lasagna, Mashed Potatoes, Meat Loaf, Pancakes, Sloppy Joes, and Tuna Casserole.</a:t>
            </a:r>
            <a:endParaRPr lang="en-US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568245" y="141175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356580" y="6518789"/>
            <a:ext cx="27418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[</a:t>
            </a:r>
            <a:r>
              <a:rPr lang="en-US" sz="1600" dirty="0" err="1" smtClean="0">
                <a:solidFill>
                  <a:schemeClr val="bg1"/>
                </a:solidFill>
                <a:latin typeface="Arial Black" pitchFamily="34" charset="0"/>
              </a:rPr>
              <a:t>Cereijido</a:t>
            </a:r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 et al., 2009]</a:t>
            </a:r>
            <a:endParaRPr lang="en-US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4191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946" name="Picture 2" descr="chubby_bi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-60516" b="-43873"/>
          <a:stretch>
            <a:fillRect/>
          </a:stretch>
        </p:blipFill>
        <p:spPr>
          <a:xfrm>
            <a:off x="853440" y="1057065"/>
            <a:ext cx="7338800" cy="5541855"/>
          </a:xfrm>
          <a:solidFill>
            <a:schemeClr val="accent2"/>
          </a:solidFill>
          <a:ln/>
        </p:spPr>
      </p:pic>
      <p:pic>
        <p:nvPicPr>
          <p:cNvPr id="594948" name="Picture 4" descr="bev_chubby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16034" y="1741384"/>
            <a:ext cx="2286000" cy="2536825"/>
          </a:xfrm>
          <a:noFill/>
          <a:ln/>
        </p:spPr>
      </p:pic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1319213" y="4914983"/>
            <a:ext cx="698817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"Launched in September 1993, CHUBBY is first carbonated soft drink to be developed and </a:t>
            </a:r>
            <a:r>
              <a:rPr lang="en-US" sz="2000" u="sng" dirty="0">
                <a:solidFill>
                  <a:schemeClr val="bg1"/>
                </a:solidFill>
                <a:latin typeface="Arial Black" pitchFamily="34" charset="0"/>
              </a:rPr>
              <a:t>targeted</a:t>
            </a:r>
            <a:r>
              <a:rPr lang="en-US" sz="2000" dirty="0">
                <a:solidFill>
                  <a:schemeClr val="bg1"/>
                </a:solidFill>
                <a:latin typeface="Arial Black" pitchFamily="34" charset="0"/>
              </a:rPr>
              <a:t> specifically at children under the age of 12. Its success has been phenomenal</a:t>
            </a: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.”</a:t>
            </a:r>
          </a:p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bg1"/>
                </a:solidFill>
                <a:latin typeface="Arial Black" pitchFamily="34" charset="0"/>
              </a:rPr>
              <a:t>Chubby Investor Relations Materials</a:t>
            </a:r>
            <a:r>
              <a:rPr lang="en-US" sz="20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en-US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7305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Products are Now Marketed to Children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304800" y="990600"/>
          <a:ext cx="8473440" cy="551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-381000"/>
            <a:ext cx="8763000" cy="16764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FFFF00"/>
                </a:solidFill>
                <a:latin typeface="Arial Black" pitchFamily="34" charset="0"/>
                <a:ea typeface="ＭＳ Ｐゴシック" charset="0"/>
                <a:cs typeface="ＭＳ Ｐゴシック" charset="0"/>
              </a:rPr>
              <a:t>Eating Out is On the Rise</a:t>
            </a:r>
            <a:endParaRPr lang="en-US" sz="3600" dirty="0">
              <a:solidFill>
                <a:srgbClr val="FFFF00"/>
              </a:solidFill>
              <a:latin typeface="Arial Black" pitchFamily="34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426720" y="1615440"/>
            <a:ext cx="333756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000" b="1" dirty="0" smtClean="0">
                <a:latin typeface="Arial Black" pitchFamily="34" charset="0"/>
              </a:rPr>
              <a:t>Since </a:t>
            </a:r>
            <a:r>
              <a:rPr lang="en-US" sz="2000" b="1" dirty="0">
                <a:latin typeface="Arial Black" pitchFamily="34" charset="0"/>
              </a:rPr>
              <a:t>the 1960s, expenditures for food eaten outside the home have steadily increased</a:t>
            </a:r>
            <a:r>
              <a:rPr lang="en-US" sz="2000" b="1" dirty="0" smtClean="0">
                <a:latin typeface="Arial Black" pitchFamily="34" charset="0"/>
              </a:rPr>
              <a:t>.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2000" b="1" dirty="0" smtClean="0">
              <a:latin typeface="Arial Black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000" b="1" dirty="0" smtClean="0">
                <a:latin typeface="Arial Black" pitchFamily="34" charset="0"/>
              </a:rPr>
              <a:t>On average meals eaten outside the home are less healthy than meals prepared at home.</a:t>
            </a: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b="1" dirty="0" smtClean="0">
              <a:latin typeface="Arial Black" pitchFamily="34" charset="0"/>
            </a:endParaRPr>
          </a:p>
          <a:p>
            <a:r>
              <a:rPr lang="en-US" sz="1800" b="1" dirty="0" smtClean="0">
                <a:latin typeface="Arial Black" pitchFamily="34" charset="0"/>
              </a:rPr>
              <a:t>Source: USDA, Economic Research Service</a:t>
            </a:r>
            <a:endParaRPr lang="en-US" sz="18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70960" y="108204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 Black" pitchFamily="34" charset="0"/>
              </a:rPr>
              <a:t>Share of total food expenditure (%)</a:t>
            </a:r>
            <a:endParaRPr lang="en-US" sz="18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39640" y="1965960"/>
            <a:ext cx="138684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 Black" pitchFamily="34" charset="0"/>
              </a:rPr>
              <a:t>At home</a:t>
            </a:r>
            <a:endParaRPr lang="en-US" sz="1800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69280" y="4495800"/>
            <a:ext cx="233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 Black" pitchFamily="34" charset="0"/>
              </a:rPr>
              <a:t>Away from home</a:t>
            </a:r>
            <a:endParaRPr lang="en-US" sz="1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681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Blank Presentation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25004</TotalTime>
  <Words>506</Words>
  <Application>Microsoft Office PowerPoint</Application>
  <PresentationFormat>On-screen Show (4:3)</PresentationFormat>
  <Paragraphs>78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 Presentation</vt:lpstr>
      <vt:lpstr>1_Blank Presentation</vt:lpstr>
      <vt:lpstr>Slide 1</vt:lpstr>
      <vt:lpstr>Obesity Among U.S. Adults,  1994 and 2010</vt:lpstr>
      <vt:lpstr>Slide 3</vt:lpstr>
      <vt:lpstr>Slide 4</vt:lpstr>
      <vt:lpstr>Slide 5</vt:lpstr>
      <vt:lpstr>Slide 6</vt:lpstr>
      <vt:lpstr>Slide 7</vt:lpstr>
      <vt:lpstr>Slide 8</vt:lpstr>
      <vt:lpstr>Eating Out is On the Rise</vt:lpstr>
      <vt:lpstr>Slide 10</vt:lpstr>
      <vt:lpstr>Slide 11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CDC</dc:creator>
  <cp:lastModifiedBy>Andrew Rundle</cp:lastModifiedBy>
  <cp:revision>542</cp:revision>
  <cp:lastPrinted>2002-06-18T17:22:31Z</cp:lastPrinted>
  <dcterms:created xsi:type="dcterms:W3CDTF">2000-10-25T15:41:08Z</dcterms:created>
  <dcterms:modified xsi:type="dcterms:W3CDTF">2015-07-24T15:28:15Z</dcterms:modified>
</cp:coreProperties>
</file>