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8" r:id="rId6"/>
    <p:sldId id="259" r:id="rId7"/>
    <p:sldId id="260" r:id="rId8"/>
    <p:sldId id="269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3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1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7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4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18FB9-DCCF-4D26-BE92-6308C0672BA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4504-5137-4393-9DF3-D99BCA77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98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Who’s Afraid of Virginia </a:t>
            </a:r>
            <a:r>
              <a:rPr lang="en-US" sz="3200" dirty="0" err="1" smtClean="0"/>
              <a:t>Gildersleeve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Making Barnar</a:t>
            </a:r>
            <a:r>
              <a:rPr lang="en-US" sz="2800" dirty="0" smtClean="0"/>
              <a:t>d History Evening Seminar</a:t>
            </a:r>
          </a:p>
          <a:p>
            <a:r>
              <a:rPr lang="en-US" sz="2800" dirty="0" smtClean="0"/>
              <a:t>February 16, 2015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Panelists:</a:t>
            </a:r>
            <a:br>
              <a:rPr lang="en-US" sz="2800" dirty="0" smtClean="0"/>
            </a:br>
            <a:r>
              <a:rPr lang="en-US" sz="2800" dirty="0" smtClean="0"/>
              <a:t>Nancy </a:t>
            </a:r>
            <a:r>
              <a:rPr lang="en-US" sz="2800" dirty="0" err="1" smtClean="0"/>
              <a:t>Woloch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Bob McCaughey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762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http://blogs.cuit.columbia.edu/ram31/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5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Virginia C. </a:t>
            </a:r>
            <a:r>
              <a:rPr lang="en-US" sz="3200" dirty="0" err="1" smtClean="0"/>
              <a:t>Gildersleeve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1937 (age 59)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05" y="1600200"/>
            <a:ext cx="4300790" cy="4525963"/>
          </a:xfrm>
        </p:spPr>
      </p:pic>
    </p:spTree>
    <p:extLst>
      <p:ext uri="{BB962C8B-B14F-4D97-AF65-F5344CB8AC3E}">
        <p14:creationId xmlns:p14="http://schemas.microsoft.com/office/powerpoint/2010/main" val="69160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Virginia C. </a:t>
            </a:r>
            <a:r>
              <a:rPr lang="en-US" sz="3200" dirty="0" err="1" smtClean="0"/>
              <a:t>Gildersleeve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1945 (age 67); 34 year as dean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84" y="1600200"/>
            <a:ext cx="3339232" cy="4525963"/>
          </a:xfrm>
        </p:spPr>
      </p:pic>
    </p:spTree>
    <p:extLst>
      <p:ext uri="{BB962C8B-B14F-4D97-AF65-F5344CB8AC3E}">
        <p14:creationId xmlns:p14="http://schemas.microsoft.com/office/powerpoint/2010/main" val="167367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VCG, undated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1413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VCG seated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04068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VCH, “The Stare”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7800"/>
            <a:ext cx="3810000" cy="4953000"/>
          </a:xfrm>
        </p:spPr>
      </p:pic>
    </p:spTree>
    <p:extLst>
      <p:ext uri="{BB962C8B-B14F-4D97-AF65-F5344CB8AC3E}">
        <p14:creationId xmlns:p14="http://schemas.microsoft.com/office/powerpoint/2010/main" val="404943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VCG, Hands clasped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3276600" cy="4572000"/>
          </a:xfrm>
        </p:spPr>
      </p:pic>
    </p:spTree>
    <p:extLst>
      <p:ext uri="{BB962C8B-B14F-4D97-AF65-F5344CB8AC3E}">
        <p14:creationId xmlns:p14="http://schemas.microsoft.com/office/powerpoint/2010/main" val="143387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Caroline F. E. Spurgeon (1869-1942)</a:t>
            </a:r>
            <a:br>
              <a:rPr lang="en-US" sz="3200" dirty="0" smtClean="0"/>
            </a:br>
            <a:r>
              <a:rPr lang="en-US" sz="3200" dirty="0" smtClean="0"/>
              <a:t>Chaucer and Shakespeare scholar</a:t>
            </a:r>
            <a:br>
              <a:rPr lang="en-US" sz="3200" dirty="0" smtClean="0"/>
            </a:br>
            <a:r>
              <a:rPr lang="en-US" sz="3200" dirty="0" smtClean="0"/>
              <a:t>VCG companion 1920s - 1942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08" y="1600200"/>
            <a:ext cx="3471183" cy="4525963"/>
          </a:xfrm>
        </p:spPr>
      </p:pic>
    </p:spTree>
    <p:extLst>
      <p:ext uri="{BB962C8B-B14F-4D97-AF65-F5344CB8AC3E}">
        <p14:creationId xmlns:p14="http://schemas.microsoft.com/office/powerpoint/2010/main" val="29895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Elizabeth Reynard (1900-1962)  (BC 1922); </a:t>
            </a:r>
            <a:br>
              <a:rPr lang="en-US" sz="3200" dirty="0" smtClean="0"/>
            </a:br>
            <a:r>
              <a:rPr lang="en-US" sz="3200" dirty="0" smtClean="0"/>
              <a:t>Instructor Barnard English Department</a:t>
            </a:r>
            <a:br>
              <a:rPr lang="en-US" sz="3200" dirty="0" smtClean="0"/>
            </a:br>
            <a:r>
              <a:rPr lang="en-US" sz="3200" dirty="0" smtClean="0"/>
              <a:t>Lt. WAVES (1944); VCG companion 1947-62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114800" cy="5105400"/>
          </a:xfrm>
        </p:spPr>
      </p:pic>
    </p:spTree>
    <p:extLst>
      <p:ext uri="{BB962C8B-B14F-4D97-AF65-F5344CB8AC3E}">
        <p14:creationId xmlns:p14="http://schemas.microsoft.com/office/powerpoint/2010/main" val="11255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Virginia </a:t>
            </a:r>
            <a:r>
              <a:rPr lang="en-US" sz="3200" dirty="0" err="1" smtClean="0"/>
              <a:t>Crocheron</a:t>
            </a:r>
            <a:r>
              <a:rPr lang="en-US" sz="3200" dirty="0" smtClean="0"/>
              <a:t> </a:t>
            </a:r>
            <a:r>
              <a:rPr lang="en-US" sz="3200" dirty="0" err="1" smtClean="0"/>
              <a:t>Gildersleeve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Class of 1899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800600" cy="4648200"/>
          </a:xfrm>
        </p:spPr>
      </p:pic>
    </p:spTree>
    <p:extLst>
      <p:ext uri="{BB962C8B-B14F-4D97-AF65-F5344CB8AC3E}">
        <p14:creationId xmlns:p14="http://schemas.microsoft.com/office/powerpoint/2010/main" val="198162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Virginia C. </a:t>
            </a:r>
            <a:r>
              <a:rPr lang="en-US" sz="3200" dirty="0" err="1" smtClean="0"/>
              <a:t>Gildersleeve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Dean-elect, 1911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5410200" cy="5562600"/>
          </a:xfrm>
        </p:spPr>
      </p:pic>
    </p:spTree>
    <p:extLst>
      <p:ext uri="{BB962C8B-B14F-4D97-AF65-F5344CB8AC3E}">
        <p14:creationId xmlns:p14="http://schemas.microsoft.com/office/powerpoint/2010/main" val="100398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Virginia C. </a:t>
            </a:r>
            <a:r>
              <a:rPr lang="en-US" sz="3200" dirty="0" err="1" smtClean="0"/>
              <a:t>Gildersleeve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circa 1921 (age 44);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year as dean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648200" cy="5105400"/>
          </a:xfrm>
        </p:spPr>
      </p:pic>
    </p:spTree>
    <p:extLst>
      <p:ext uri="{BB962C8B-B14F-4D97-AF65-F5344CB8AC3E}">
        <p14:creationId xmlns:p14="http://schemas.microsoft.com/office/powerpoint/2010/main" val="400066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VCG, with dogs, by the Deanery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267200" cy="5181599"/>
          </a:xfrm>
        </p:spPr>
      </p:pic>
    </p:spTree>
    <p:extLst>
      <p:ext uri="{BB962C8B-B14F-4D97-AF65-F5344CB8AC3E}">
        <p14:creationId xmlns:p14="http://schemas.microsoft.com/office/powerpoint/2010/main" val="387177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Virginia C. </a:t>
            </a:r>
            <a:r>
              <a:rPr lang="en-US" sz="3200" dirty="0" err="1" smtClean="0"/>
              <a:t>Gildersleeve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1927 (age 50);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year as dean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62" y="1600200"/>
            <a:ext cx="4401476" cy="5029200"/>
          </a:xfrm>
        </p:spPr>
      </p:pic>
    </p:spTree>
    <p:extLst>
      <p:ext uri="{BB962C8B-B14F-4D97-AF65-F5344CB8AC3E}">
        <p14:creationId xmlns:p14="http://schemas.microsoft.com/office/powerpoint/2010/main" val="79272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Virginia C. </a:t>
            </a:r>
            <a:r>
              <a:rPr lang="en-US" sz="3200" dirty="0" err="1" smtClean="0"/>
              <a:t>Gildersleeve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1930 (age 53);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year as dean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25" y="1600200"/>
            <a:ext cx="4088149" cy="5029200"/>
          </a:xfrm>
        </p:spPr>
      </p:pic>
    </p:spTree>
    <p:extLst>
      <p:ext uri="{BB962C8B-B14F-4D97-AF65-F5344CB8AC3E}">
        <p14:creationId xmlns:p14="http://schemas.microsoft.com/office/powerpoint/2010/main" val="45846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Helen Rogers Reid (BC 1903), Trustee 1914-1956;</a:t>
            </a:r>
            <a:br>
              <a:rPr lang="en-US" sz="3200" dirty="0" smtClean="0"/>
            </a:br>
            <a:r>
              <a:rPr lang="en-US" sz="3200" dirty="0" smtClean="0"/>
              <a:t>VCG; Nicholas Murray Butler, at VCG’s 25th anniversary of her deanship (1936) [?]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3657600" cy="4572000"/>
          </a:xfrm>
        </p:spPr>
      </p:pic>
    </p:spTree>
    <p:extLst>
      <p:ext uri="{BB962C8B-B14F-4D97-AF65-F5344CB8AC3E}">
        <p14:creationId xmlns:p14="http://schemas.microsoft.com/office/powerpoint/2010/main" val="12624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Virginia C. </a:t>
            </a:r>
            <a:r>
              <a:rPr lang="en-US" sz="3200" dirty="0" err="1" smtClean="0"/>
              <a:t>Gildersleeve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1940 (age 63); 29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year as dean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42" y="1600200"/>
            <a:ext cx="2970915" cy="4525963"/>
          </a:xfrm>
        </p:spPr>
      </p:pic>
    </p:spTree>
    <p:extLst>
      <p:ext uri="{BB962C8B-B14F-4D97-AF65-F5344CB8AC3E}">
        <p14:creationId xmlns:p14="http://schemas.microsoft.com/office/powerpoint/2010/main" val="273141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102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Who’s Afraid of Virginia Gildersleeve?</vt:lpstr>
      <vt:lpstr>Virginia Crocheron Gildersleeve Class of 1899</vt:lpstr>
      <vt:lpstr>Virginia C. Gildersleeve Dean-elect, 1911</vt:lpstr>
      <vt:lpstr>Virginia C. Gildersleeve circa 1921 (age 44); 10th year as dean</vt:lpstr>
      <vt:lpstr>VCG, with dogs, by the Deanery</vt:lpstr>
      <vt:lpstr>Virginia C. Gildersleeve 1927 (age 50); 16th year as dean</vt:lpstr>
      <vt:lpstr>Virginia C. Gildersleeve 1930 (age 53); 19th year as dean</vt:lpstr>
      <vt:lpstr>Helen Rogers Reid (BC 1903), Trustee 1914-1956; VCG; Nicholas Murray Butler, at VCG’s 25th anniversary of her deanship (1936) [?]</vt:lpstr>
      <vt:lpstr>Virginia C. Gildersleeve 1940 (age 63); 29th year as dean</vt:lpstr>
      <vt:lpstr>Virginia C. Gildersleeve 1937 (age 59)</vt:lpstr>
      <vt:lpstr>Virginia C. Gildersleeve, 1945 (age 67); 34 year as dean</vt:lpstr>
      <vt:lpstr>VCG, undated</vt:lpstr>
      <vt:lpstr>VCG seated</vt:lpstr>
      <vt:lpstr>VCH, “The Stare”</vt:lpstr>
      <vt:lpstr>VCG, Hands clasped</vt:lpstr>
      <vt:lpstr>Caroline F. E. Spurgeon (1869-1942) Chaucer and Shakespeare scholar VCG companion 1920s - 1942</vt:lpstr>
      <vt:lpstr>Elizabeth Reynard (1900-1962)  (BC 1922);  Instructor Barnard English Department Lt. WAVES (1944); VCG companion 1947-62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Afraid of Virginia Gildersleeve?</dc:title>
  <dc:creator>Robert McCaughey</dc:creator>
  <cp:lastModifiedBy>Robert McCaughey</cp:lastModifiedBy>
  <cp:revision>8</cp:revision>
  <dcterms:created xsi:type="dcterms:W3CDTF">2015-02-16T17:31:00Z</dcterms:created>
  <dcterms:modified xsi:type="dcterms:W3CDTF">2015-02-16T18:53:59Z</dcterms:modified>
</cp:coreProperties>
</file>