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4C3C-32FC-40DF-B130-5A7269A3D5C6}" type="datetimeFigureOut">
              <a:rPr lang="en-US" smtClean="0"/>
              <a:pPr/>
              <a:t>1/6/2011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7A045-FD20-46A2-8E53-5E169827E7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_nyu-logo-pu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438400"/>
            <a:ext cx="76500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828800"/>
            <a:ext cx="4800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Green Data Center?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31242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Reduces Data Center energy costs</a:t>
            </a:r>
          </a:p>
          <a:p>
            <a:pPr marL="742950" indent="-74295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Virtual Technology Implementation</a:t>
            </a:r>
          </a:p>
          <a:p>
            <a:pPr marL="742950" indent="-74295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Utilization improvement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4114800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32004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Increase Temperature Set Point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Energy Curtailment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iPDU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Reduction of Energy Consumption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Virtual Technology Implementation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657600"/>
            <a:ext cx="85344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Reduced Data Center Footprint</a:t>
            </a:r>
          </a:p>
          <a:p>
            <a:pPr marL="742950" lvl="0" indent="-742950">
              <a:spcBef>
                <a:spcPct val="0"/>
              </a:spcBef>
              <a:buFont typeface="Wingdings" charset="2"/>
              <a:buChar char="§"/>
              <a:defRPr/>
            </a:pPr>
            <a:r>
              <a:rPr lang="en-US" sz="3600" dirty="0" smtClean="0"/>
              <a:t>Higher Density IT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Utilization Improvement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3200400"/>
            <a:ext cx="8534400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indent="-742950">
              <a:spcBef>
                <a:spcPct val="0"/>
              </a:spcBef>
              <a:buFont typeface="Wingdings" charset="2"/>
              <a:buChar char="§"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30” Raised Flooring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Hot Aisle / Cold Aisle Design</a:t>
            </a:r>
          </a:p>
          <a:p>
            <a:pPr marL="742950" lvl="0" indent="-74295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Air-Side Economizer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Building Management System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2971800"/>
            <a:ext cx="87630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Remote Management Capabilities</a:t>
            </a:r>
          </a:p>
          <a:p>
            <a:pPr marL="742950" indent="-742950">
              <a:spcBef>
                <a:spcPct val="0"/>
              </a:spcBef>
              <a:buFont typeface="Wingdings" charset="2"/>
              <a:buChar char="§"/>
              <a:defRPr/>
            </a:pPr>
            <a:r>
              <a:rPr lang="en-US" sz="3600" dirty="0" smtClean="0">
                <a:latin typeface="+mj-lt"/>
              </a:rPr>
              <a:t>Monitors Entire Mechanical &amp; Electrical Infrastructures</a:t>
            </a:r>
          </a:p>
          <a:p>
            <a:pPr marL="742950" indent="-742950">
              <a:spcBef>
                <a:spcPct val="0"/>
              </a:spcBef>
              <a:buFont typeface="Wingdings" charset="2"/>
              <a:buChar char="§"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Data Center </a:t>
            </a:r>
            <a:r>
              <a:rPr lang="en-US" sz="3600" smtClean="0">
                <a:latin typeface="+mj-lt"/>
                <a:ea typeface="+mj-ea"/>
                <a:cs typeface="+mj-cs"/>
              </a:rPr>
              <a:t>Management Tools                  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South Data Center Design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3200400"/>
            <a:ext cx="85344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smtClean="0">
                <a:latin typeface="+mj-lt"/>
                <a:ea typeface="+mj-ea"/>
                <a:cs typeface="+mj-cs"/>
              </a:rPr>
              <a:t>High Level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Engineers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Reliable General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Contracting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IT Involvement at ALL STAGES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Testing and Commissioning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Effective Business Model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7_nyu-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096000" cy="9927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3200400"/>
            <a:ext cx="85344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IT and Facilities Collaboration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Project Management Workflow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Green Data Center?</vt:lpstr>
      <vt:lpstr>Slide 3</vt:lpstr>
      <vt:lpstr>Virtual Technology Implementation</vt:lpstr>
      <vt:lpstr>Utilization Improvement</vt:lpstr>
      <vt:lpstr>Building Management System</vt:lpstr>
      <vt:lpstr>South Data Center Design</vt:lpstr>
      <vt:lpstr>Effective Business Model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 Collins</dc:creator>
  <cp:lastModifiedBy>rc124</cp:lastModifiedBy>
  <cp:revision>24</cp:revision>
  <dcterms:created xsi:type="dcterms:W3CDTF">2011-01-06T12:11:15Z</dcterms:created>
  <dcterms:modified xsi:type="dcterms:W3CDTF">2011-01-06T16:14:39Z</dcterms:modified>
</cp:coreProperties>
</file>